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1"/>
  </p:notesMasterIdLst>
  <p:sldIdLst>
    <p:sldId id="341" r:id="rId2"/>
    <p:sldId id="352" r:id="rId3"/>
    <p:sldId id="396" r:id="rId4"/>
    <p:sldId id="402" r:id="rId5"/>
    <p:sldId id="397" r:id="rId6"/>
    <p:sldId id="398" r:id="rId7"/>
    <p:sldId id="399" r:id="rId8"/>
    <p:sldId id="400" r:id="rId9"/>
    <p:sldId id="401" r:id="rId10"/>
    <p:sldId id="403" r:id="rId11"/>
    <p:sldId id="427" r:id="rId12"/>
    <p:sldId id="428" r:id="rId13"/>
    <p:sldId id="429" r:id="rId14"/>
    <p:sldId id="259" r:id="rId15"/>
    <p:sldId id="353" r:id="rId16"/>
    <p:sldId id="361" r:id="rId17"/>
    <p:sldId id="354" r:id="rId18"/>
    <p:sldId id="355" r:id="rId19"/>
    <p:sldId id="356" r:id="rId20"/>
    <p:sldId id="357" r:id="rId21"/>
    <p:sldId id="358" r:id="rId22"/>
    <p:sldId id="362" r:id="rId23"/>
    <p:sldId id="363" r:id="rId24"/>
    <p:sldId id="364" r:id="rId25"/>
    <p:sldId id="365" r:id="rId26"/>
    <p:sldId id="366" r:id="rId27"/>
    <p:sldId id="367" r:id="rId28"/>
    <p:sldId id="381" r:id="rId29"/>
    <p:sldId id="369" r:id="rId30"/>
    <p:sldId id="370" r:id="rId31"/>
    <p:sldId id="371" r:id="rId32"/>
    <p:sldId id="372" r:id="rId33"/>
    <p:sldId id="382" r:id="rId34"/>
    <p:sldId id="374" r:id="rId35"/>
    <p:sldId id="375" r:id="rId36"/>
    <p:sldId id="376" r:id="rId37"/>
    <p:sldId id="377" r:id="rId38"/>
    <p:sldId id="378" r:id="rId39"/>
    <p:sldId id="379" r:id="rId40"/>
    <p:sldId id="380" r:id="rId41"/>
    <p:sldId id="394" r:id="rId42"/>
    <p:sldId id="360" r:id="rId43"/>
    <p:sldId id="384" r:id="rId44"/>
    <p:sldId id="385" r:id="rId45"/>
    <p:sldId id="386" r:id="rId46"/>
    <p:sldId id="387" r:id="rId47"/>
    <p:sldId id="395" r:id="rId48"/>
    <p:sldId id="404" r:id="rId49"/>
    <p:sldId id="431" r:id="rId50"/>
    <p:sldId id="432" r:id="rId51"/>
    <p:sldId id="414" r:id="rId52"/>
    <p:sldId id="416" r:id="rId53"/>
    <p:sldId id="447" r:id="rId54"/>
    <p:sldId id="417" r:id="rId55"/>
    <p:sldId id="439" r:id="rId56"/>
    <p:sldId id="423" r:id="rId57"/>
    <p:sldId id="444" r:id="rId58"/>
    <p:sldId id="441" r:id="rId59"/>
    <p:sldId id="421" r:id="rId60"/>
    <p:sldId id="424" r:id="rId61"/>
    <p:sldId id="411" r:id="rId62"/>
    <p:sldId id="433" r:id="rId63"/>
    <p:sldId id="437" r:id="rId64"/>
    <p:sldId id="445" r:id="rId65"/>
    <p:sldId id="446" r:id="rId66"/>
    <p:sldId id="430" r:id="rId67"/>
    <p:sldId id="434" r:id="rId68"/>
    <p:sldId id="442" r:id="rId69"/>
    <p:sldId id="443" r:id="rId7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D00"/>
    <a:srgbClr val="00AC00"/>
    <a:srgbClr val="00A149"/>
    <a:srgbClr val="4E3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28"/>
  </p:normalViewPr>
  <p:slideViewPr>
    <p:cSldViewPr snapToGrid="0" snapToObjects="1">
      <p:cViewPr varScale="1">
        <p:scale>
          <a:sx n="115" d="100"/>
          <a:sy n="115" d="100"/>
        </p:scale>
        <p:origin x="3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66850E-B615-8C41-A7AA-BA44D7C2DF89}" type="datetimeFigureOut">
              <a:rPr lang="nl-NL" smtClean="0"/>
              <a:t>17-02-2022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DAC4B1-95F0-4744-8092-32A45C26D6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9947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DAC4B1-95F0-4744-8092-32A45C26D602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0942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DAC4B1-95F0-4744-8092-32A45C26D602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73133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DAC4B1-95F0-4744-8092-32A45C26D602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60804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DAC4B1-95F0-4744-8092-32A45C26D602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05745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DAC4B1-95F0-4744-8092-32A45C26D602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97321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DAC4B1-95F0-4744-8092-32A45C26D602}" type="slidenum">
              <a:rPr lang="nl-NL" smtClean="0"/>
              <a:t>51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97371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DAC4B1-95F0-4744-8092-32A45C26D602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96102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DAC4B1-95F0-4744-8092-32A45C26D602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0958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DAC4B1-95F0-4744-8092-32A45C26D602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79148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DAC4B1-95F0-4744-8092-32A45C26D602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3501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DAC4B1-95F0-4744-8092-32A45C26D602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31842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DAC4B1-95F0-4744-8092-32A45C26D602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15475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DAC4B1-95F0-4744-8092-32A45C26D602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24477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DAC4B1-95F0-4744-8092-32A45C26D602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7045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E809BF-A9AE-BE40-9575-C6561465A9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F6D091C-2B5E-7445-81E7-B81A91193F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5B4D88A-31CB-6E4C-803C-8510A1683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9E6D5-829B-8C41-A29B-77FCC8185A1E}" type="datetimeFigureOut">
              <a:rPr lang="nl-NL" smtClean="0"/>
              <a:t>17-02-2022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D5A2E2D-D148-DA4E-A958-097B24A6C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CFC2E93-8C85-B44F-9329-7D79E1D63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51B9A-69BD-8943-8431-EFAE0054B2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6414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EFF7D3-487C-6C49-B599-E66EDF6F5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A04B6CC-F305-864B-A48B-3D16C175EC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B8D104A-9924-E049-B614-1C085CA46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9E6D5-829B-8C41-A29B-77FCC8185A1E}" type="datetimeFigureOut">
              <a:rPr lang="nl-NL" smtClean="0"/>
              <a:t>17-02-2022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1B4468D-E8E7-AE46-89FD-4F2E300D6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8FE86B7-ED83-9D4C-A326-DD3F08C78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51B9A-69BD-8943-8431-EFAE0054B2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8165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5D01CB5F-33E1-9241-8D61-9B562F2680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364676C-F707-384A-95F0-62F8DC8CCA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151E67A-E127-E745-AF9A-364F17032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9E6D5-829B-8C41-A29B-77FCC8185A1E}" type="datetimeFigureOut">
              <a:rPr lang="nl-NL" smtClean="0"/>
              <a:t>17-02-2022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E29FAD2-685F-7A45-A325-D29DE4544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4C19D45-EEB2-664B-9318-7E2B788A9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51B9A-69BD-8943-8431-EFAE0054B2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1271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144F0B-1AE3-634D-8433-5D67ED7E1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366B4C9-3B84-8441-9F05-1C96477209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6884E17-CEE8-4C45-8879-A38D5ADBC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9E6D5-829B-8C41-A29B-77FCC8185A1E}" type="datetimeFigureOut">
              <a:rPr lang="nl-NL" smtClean="0"/>
              <a:t>17-02-2022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88B576C-9DAA-AB47-B86B-EF1A96F06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651362E-4D7A-264A-9A7E-695116D8A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51B9A-69BD-8943-8431-EFAE0054B2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60613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998D68-28B4-6E4E-85D9-9958D72F4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DFBA9AF-39B8-0D41-B7A4-0CC588D7CF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F20F774-0235-3240-9A0E-95678338A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9E6D5-829B-8C41-A29B-77FCC8185A1E}" type="datetimeFigureOut">
              <a:rPr lang="nl-NL" smtClean="0"/>
              <a:t>17-02-2022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7138EB6-DD20-374C-954A-68127929B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1E2FB95-F21C-4C4E-89D6-1CCCA44B0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51B9A-69BD-8943-8431-EFAE0054B2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3541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A33490-BAE0-194C-823F-D35D3077C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5EB7AF3-B300-9D48-A49C-A5B75891E9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80186CB-86EC-A64B-B562-6DB0D18A0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7C7F678-BA1A-9244-9D4C-3F417F105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9E6D5-829B-8C41-A29B-77FCC8185A1E}" type="datetimeFigureOut">
              <a:rPr lang="nl-NL" smtClean="0"/>
              <a:t>17-02-2022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ADA131B-40CB-5642-8C66-40BBD79BB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9CED788-521C-3C48-BD29-E2A76DFA2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51B9A-69BD-8943-8431-EFAE0054B2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6129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5BB4A0-FD66-B741-A5A2-D6938EFA00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99AB6D2-C6ED-7F42-9973-F67963AB84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6744ACE-BD01-8745-93A5-388258523E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5676842-2A38-F74F-87E7-098A29CE50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0794489-6F8B-CD48-BEEE-A8FE7B03E9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D42F20B3-F88D-3147-97E3-38B55737D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9E6D5-829B-8C41-A29B-77FCC8185A1E}" type="datetimeFigureOut">
              <a:rPr lang="nl-NL" smtClean="0"/>
              <a:t>17-02-2022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69D69746-6DE7-5E49-835F-A879E6CA1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A091874F-7116-3548-A62D-92A2F0F25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51B9A-69BD-8943-8431-EFAE0054B2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6707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80021F-209F-8745-885E-20EE92814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A3FA85E3-7B30-D246-B13B-A4C943D65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9E6D5-829B-8C41-A29B-77FCC8185A1E}" type="datetimeFigureOut">
              <a:rPr lang="nl-NL" smtClean="0"/>
              <a:t>17-02-2022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6C761067-296B-C74A-BF27-696130845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E19A9EE5-59AC-2645-9A6E-AA7AA7F26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51B9A-69BD-8943-8431-EFAE0054B2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4473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00F89004-72DD-A040-9975-41161EA2D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9E6D5-829B-8C41-A29B-77FCC8185A1E}" type="datetimeFigureOut">
              <a:rPr lang="nl-NL" smtClean="0"/>
              <a:t>17-02-2022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057028AE-0FCA-2246-976A-FB1697E0A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91306CC3-00C0-9D46-B519-778137836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51B9A-69BD-8943-8431-EFAE0054B2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5673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ED1AD3-76E7-0840-8CB7-472B8AB1C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29BE33C-B09F-014E-A098-752AC837D1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F872EA8-0031-DE43-B89A-531607B0C6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B898AD0-DC42-1744-9061-DC460C826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9E6D5-829B-8C41-A29B-77FCC8185A1E}" type="datetimeFigureOut">
              <a:rPr lang="nl-NL" smtClean="0"/>
              <a:t>17-02-2022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EC0BA27-7F7F-8A43-AF2C-F15275C9F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81CB0B2-3809-A14E-81A9-465F477D6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51B9A-69BD-8943-8431-EFAE0054B2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2228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1EF47A-4B03-4945-BE3D-71978BE07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AFAFB73B-3CA9-C046-804D-EE60F5E2F3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6B16763-A5B3-9543-A60D-0F4310C81B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C412FE3-65B6-FC44-86E6-F93EA3054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9E6D5-829B-8C41-A29B-77FCC8185A1E}" type="datetimeFigureOut">
              <a:rPr lang="nl-NL" smtClean="0"/>
              <a:t>17-02-2022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2B1AD26-86E1-7647-9FEF-BBB4A904A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47719FC-C627-3E45-8BB2-58406DF24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51B9A-69BD-8943-8431-EFAE0054B2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0100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735C7C44-EFCB-9147-BF08-1327C32CC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706EF7A-6932-1C44-8243-145552B78A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5010ACF-4290-444D-9583-4138D643EC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9E6D5-829B-8C41-A29B-77FCC8185A1E}" type="datetimeFigureOut">
              <a:rPr lang="nl-NL" smtClean="0"/>
              <a:t>17-02-2022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CB6B8C5-5A60-9B4D-90ED-2B8D96DBF9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882C1D9-FBC1-C243-9979-03FC5862DC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51B9A-69BD-8943-8431-EFAE0054B2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3002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4.png"/><Relationship Id="rId4" Type="http://schemas.openxmlformats.org/officeDocument/2006/relationships/image" Target="../media/image15.pn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4.png"/><Relationship Id="rId4" Type="http://schemas.openxmlformats.org/officeDocument/2006/relationships/image" Target="../media/image15.png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3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png"/><Relationship Id="rId4" Type="http://schemas.openxmlformats.org/officeDocument/2006/relationships/image" Target="../media/image14.png"/></Relationships>
</file>

<file path=ppt/slides/_rels/slide5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7" Type="http://schemas.openxmlformats.org/officeDocument/2006/relationships/image" Target="../media/image13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16.png"/><Relationship Id="rId10" Type="http://schemas.openxmlformats.org/officeDocument/2006/relationships/image" Target="../media/image14.png"/><Relationship Id="rId9" Type="http://schemas.openxmlformats.org/officeDocument/2006/relationships/image" Target="../media/image17.png"/></Relationships>
</file>

<file path=ppt/slides/_rels/slide5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7" Type="http://schemas.openxmlformats.org/officeDocument/2006/relationships/image" Target="../media/image13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16.png"/><Relationship Id="rId10" Type="http://schemas.openxmlformats.org/officeDocument/2006/relationships/image" Target="../media/image14.png"/><Relationship Id="rId9" Type="http://schemas.openxmlformats.org/officeDocument/2006/relationships/image" Target="../media/image17.png"/></Relationships>
</file>

<file path=ppt/slides/_rels/slide5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7.png"/><Relationship Id="rId7" Type="http://schemas.openxmlformats.org/officeDocument/2006/relationships/image" Target="../media/image130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png"/><Relationship Id="rId4" Type="http://schemas.openxmlformats.org/officeDocument/2006/relationships/image" Target="../media/image19.png"/></Relationships>
</file>

<file path=ppt/slides/_rels/slide5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5.png"/><Relationship Id="rId7" Type="http://schemas.openxmlformats.org/officeDocument/2006/relationships/image" Target="../media/image13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10" Type="http://schemas.openxmlformats.org/officeDocument/2006/relationships/image" Target="../media/image20.png"/><Relationship Id="rId9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0.png"/><Relationship Id="rId3" Type="http://schemas.openxmlformats.org/officeDocument/2006/relationships/image" Target="../media/image21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9.png"/><Relationship Id="rId4" Type="http://schemas.openxmlformats.org/officeDocument/2006/relationships/image" Target="../media/image17.png"/><Relationship Id="rId9" Type="http://schemas.openxmlformats.org/officeDocument/2006/relationships/image" Target="../media/image20.png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0.png"/><Relationship Id="rId5" Type="http://schemas.openxmlformats.org/officeDocument/2006/relationships/image" Target="../media/image15.png"/><Relationship Id="rId4" Type="http://schemas.openxmlformats.org/officeDocument/2006/relationships/image" Target="../media/image21.png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130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21.png"/><Relationship Id="rId4" Type="http://schemas.openxmlformats.org/officeDocument/2006/relationships/image" Target="../media/image23.png"/></Relationships>
</file>

<file path=ppt/slides/_rels/slide6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1.png"/><Relationship Id="rId7" Type="http://schemas.openxmlformats.org/officeDocument/2006/relationships/image" Target="../media/image130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6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130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9.png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gif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gif"/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F988226F-8987-7442-8F4B-1950000E8DDB}"/>
              </a:ext>
            </a:extLst>
          </p:cNvPr>
          <p:cNvSpPr txBox="1"/>
          <p:nvPr/>
        </p:nvSpPr>
        <p:spPr>
          <a:xfrm>
            <a:off x="2709748" y="1370545"/>
            <a:ext cx="28547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Game of Life</a:t>
            </a:r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C2797CD0-18A2-A740-A6AB-A2555DFD06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699" y="1103429"/>
            <a:ext cx="1244600" cy="104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56AD667B-2058-5843-AEF7-30E35EB1AC08}"/>
              </a:ext>
            </a:extLst>
          </p:cNvPr>
          <p:cNvSpPr txBox="1"/>
          <p:nvPr/>
        </p:nvSpPr>
        <p:spPr>
          <a:xfrm>
            <a:off x="2709748" y="2888166"/>
            <a:ext cx="21806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John </a:t>
            </a:r>
            <a:r>
              <a:rPr lang="nl-NL" sz="2000" dirty="0" err="1"/>
              <a:t>Conway</a:t>
            </a:r>
            <a:r>
              <a:rPr lang="nl-NL" sz="2000" dirty="0"/>
              <a:t>  1970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6E18395B-0075-444C-8F42-F4E8ED2153B1}"/>
              </a:ext>
            </a:extLst>
          </p:cNvPr>
          <p:cNvSpPr txBox="1"/>
          <p:nvPr/>
        </p:nvSpPr>
        <p:spPr>
          <a:xfrm>
            <a:off x="2709748" y="3644435"/>
            <a:ext cx="22298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Cellulaire automaat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42FE382B-72D3-6441-9590-3AC24CB4E347}"/>
              </a:ext>
            </a:extLst>
          </p:cNvPr>
          <p:cNvSpPr txBox="1"/>
          <p:nvPr/>
        </p:nvSpPr>
        <p:spPr>
          <a:xfrm>
            <a:off x="5564459" y="3644435"/>
            <a:ext cx="47203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0070C0"/>
                </a:solidFill>
              </a:rPr>
              <a:t>Raster met cellen die de waarde </a:t>
            </a:r>
            <a:r>
              <a:rPr lang="nl-NL" dirty="0"/>
              <a:t>0</a:t>
            </a:r>
            <a:r>
              <a:rPr lang="nl-NL" dirty="0">
                <a:solidFill>
                  <a:srgbClr val="0070C0"/>
                </a:solidFill>
              </a:rPr>
              <a:t> of </a:t>
            </a:r>
            <a:r>
              <a:rPr lang="nl-NL" dirty="0"/>
              <a:t>1</a:t>
            </a:r>
            <a:r>
              <a:rPr lang="nl-NL" dirty="0">
                <a:solidFill>
                  <a:srgbClr val="0070C0"/>
                </a:solidFill>
              </a:rPr>
              <a:t> hebben en een aantal regels waarmee wordt bepaald hoe de volgende "generatie" er uit ziet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7F33FE3A-2315-864A-9158-FCCB17BBD5CF}"/>
              </a:ext>
            </a:extLst>
          </p:cNvPr>
          <p:cNvSpPr txBox="1"/>
          <p:nvPr/>
        </p:nvSpPr>
        <p:spPr>
          <a:xfrm>
            <a:off x="5564459" y="4742543"/>
            <a:ext cx="47203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0070C0"/>
                </a:solidFill>
              </a:rPr>
              <a:t>Cellen met waarde 0 heten ook wel </a:t>
            </a:r>
            <a:r>
              <a:rPr lang="nl-NL" dirty="0"/>
              <a:t>dood</a:t>
            </a:r>
            <a:r>
              <a:rPr lang="nl-NL" dirty="0">
                <a:solidFill>
                  <a:srgbClr val="0070C0"/>
                </a:solidFill>
              </a:rPr>
              <a:t> en die met waarde 1 </a:t>
            </a:r>
            <a:r>
              <a:rPr lang="nl-NL" dirty="0"/>
              <a:t>levend</a:t>
            </a:r>
            <a:endParaRPr lang="nl-NL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752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5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ECD1D84F-851B-6447-B65E-7ACE1393CF9D}"/>
              </a:ext>
            </a:extLst>
          </p:cNvPr>
          <p:cNvSpPr txBox="1"/>
          <p:nvPr/>
        </p:nvSpPr>
        <p:spPr>
          <a:xfrm>
            <a:off x="981308" y="753821"/>
            <a:ext cx="12241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Afspraken</a:t>
            </a: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DCDE04F7-ECFC-3844-8A7F-509A429801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1720" y="3921638"/>
            <a:ext cx="1093297" cy="1093297"/>
          </a:xfrm>
          <a:prstGeom prst="rect">
            <a:avLst/>
          </a:prstGeom>
        </p:spPr>
      </p:pic>
      <p:cxnSp>
        <p:nvCxnSpPr>
          <p:cNvPr id="4" name="Rechte verbindingslijn met pijl 3">
            <a:extLst>
              <a:ext uri="{FF2B5EF4-FFF2-40B4-BE49-F238E27FC236}">
                <a16:creationId xmlns:a16="http://schemas.microsoft.com/office/drawing/2014/main" id="{8D5EAAA6-7A12-F844-BED1-8D7205845D42}"/>
              </a:ext>
            </a:extLst>
          </p:cNvPr>
          <p:cNvCxnSpPr>
            <a:cxnSpLocks/>
          </p:cNvCxnSpPr>
          <p:nvPr/>
        </p:nvCxnSpPr>
        <p:spPr>
          <a:xfrm flipH="1" flipV="1">
            <a:off x="5133474" y="4170947"/>
            <a:ext cx="304217" cy="283341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kstvak 9">
            <a:extLst>
              <a:ext uri="{FF2B5EF4-FFF2-40B4-BE49-F238E27FC236}">
                <a16:creationId xmlns:a16="http://schemas.microsoft.com/office/drawing/2014/main" id="{377BE0AF-367C-7943-A0D3-225E0F53AE6E}"/>
              </a:ext>
            </a:extLst>
          </p:cNvPr>
          <p:cNvSpPr txBox="1"/>
          <p:nvPr/>
        </p:nvSpPr>
        <p:spPr>
          <a:xfrm>
            <a:off x="1326993" y="1927370"/>
            <a:ext cx="9712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Onder een generatie verstaan we een bepaald patroon van witte (</a:t>
            </a:r>
            <a:r>
              <a:rPr lang="nl-NL" dirty="0">
                <a:solidFill>
                  <a:srgbClr val="4E36FF"/>
                </a:solidFill>
              </a:rPr>
              <a:t>dode</a:t>
            </a:r>
            <a:r>
              <a:rPr lang="nl-NL" dirty="0"/>
              <a:t>) en zwarte (</a:t>
            </a:r>
            <a:r>
              <a:rPr lang="nl-NL" dirty="0">
                <a:solidFill>
                  <a:srgbClr val="4E36FF"/>
                </a:solidFill>
              </a:rPr>
              <a:t>levende</a:t>
            </a:r>
            <a:r>
              <a:rPr lang="nl-NL" dirty="0"/>
              <a:t>) cellen. 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518EBB29-72B0-5B4E-BEAC-97C825A34072}"/>
              </a:ext>
            </a:extLst>
          </p:cNvPr>
          <p:cNvSpPr txBox="1"/>
          <p:nvPr/>
        </p:nvSpPr>
        <p:spPr>
          <a:xfrm>
            <a:off x="1326993" y="3843579"/>
            <a:ext cx="2821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Elke cel heeft 8 buurcellen.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5ADA6B58-0353-A14C-8A62-F47EE0D99DA0}"/>
              </a:ext>
            </a:extLst>
          </p:cNvPr>
          <p:cNvSpPr txBox="1"/>
          <p:nvPr/>
        </p:nvSpPr>
        <p:spPr>
          <a:xfrm>
            <a:off x="1326993" y="2746975"/>
            <a:ext cx="93112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De status (levend of dood) van een cel in de volgende generatie is afhankelijk van de status van de buurcellen in de huidige generatie.</a:t>
            </a:r>
          </a:p>
        </p:txBody>
      </p:sp>
    </p:spTree>
    <p:extLst>
      <p:ext uri="{BB962C8B-B14F-4D97-AF65-F5344CB8AC3E}">
        <p14:creationId xmlns:p14="http://schemas.microsoft.com/office/powerpoint/2010/main" val="37128369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ECD1D84F-851B-6447-B65E-7ACE1393CF9D}"/>
              </a:ext>
            </a:extLst>
          </p:cNvPr>
          <p:cNvSpPr txBox="1"/>
          <p:nvPr/>
        </p:nvSpPr>
        <p:spPr>
          <a:xfrm>
            <a:off x="981308" y="753821"/>
            <a:ext cx="8545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Regels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C2B969DC-DF65-814D-AEEE-5C181DC8792D}"/>
              </a:ext>
            </a:extLst>
          </p:cNvPr>
          <p:cNvSpPr txBox="1"/>
          <p:nvPr/>
        </p:nvSpPr>
        <p:spPr>
          <a:xfrm>
            <a:off x="1340093" y="1911150"/>
            <a:ext cx="6410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Een levende cel blijft leven als hij 2 of 3 levende buurcellen heeft.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631A4453-8520-5147-80E8-03ACF968E7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4108" y="2765988"/>
            <a:ext cx="682173" cy="682173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5303169F-2DDC-D741-83EA-2074578EA9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44109" y="3879126"/>
            <a:ext cx="682173" cy="682173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79242271-062A-724A-8369-62496D9343A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18118" y="2765988"/>
            <a:ext cx="682173" cy="682173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DA40DB4A-7A85-E141-BD9A-E19408A6F33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18117" y="3917447"/>
            <a:ext cx="682173" cy="682173"/>
          </a:xfrm>
          <a:prstGeom prst="rect">
            <a:avLst/>
          </a:prstGeom>
        </p:spPr>
      </p:pic>
      <p:cxnSp>
        <p:nvCxnSpPr>
          <p:cNvPr id="10" name="Rechte verbindingslijn met pijl 9">
            <a:extLst>
              <a:ext uri="{FF2B5EF4-FFF2-40B4-BE49-F238E27FC236}">
                <a16:creationId xmlns:a16="http://schemas.microsoft.com/office/drawing/2014/main" id="{94A4F105-1945-8042-B614-3EF0247F82EB}"/>
              </a:ext>
            </a:extLst>
          </p:cNvPr>
          <p:cNvCxnSpPr/>
          <p:nvPr/>
        </p:nvCxnSpPr>
        <p:spPr>
          <a:xfrm>
            <a:off x="2409375" y="3107074"/>
            <a:ext cx="827314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met pijl 10">
            <a:extLst>
              <a:ext uri="{FF2B5EF4-FFF2-40B4-BE49-F238E27FC236}">
                <a16:creationId xmlns:a16="http://schemas.microsoft.com/office/drawing/2014/main" id="{F999E7F0-DF01-7B4B-9794-D23DE1A41F3F}"/>
              </a:ext>
            </a:extLst>
          </p:cNvPr>
          <p:cNvCxnSpPr/>
          <p:nvPr/>
        </p:nvCxnSpPr>
        <p:spPr>
          <a:xfrm>
            <a:off x="2409375" y="4220212"/>
            <a:ext cx="827314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4CC9782D-3F8C-CE4C-81F1-DF3A9F2655C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44109" y="5030584"/>
            <a:ext cx="682173" cy="682173"/>
          </a:xfrm>
          <a:prstGeom prst="rect">
            <a:avLst/>
          </a:prstGeom>
        </p:spPr>
      </p:pic>
      <p:cxnSp>
        <p:nvCxnSpPr>
          <p:cNvPr id="13" name="Rechte verbindingslijn met pijl 12">
            <a:extLst>
              <a:ext uri="{FF2B5EF4-FFF2-40B4-BE49-F238E27FC236}">
                <a16:creationId xmlns:a16="http://schemas.microsoft.com/office/drawing/2014/main" id="{36BC7E82-CADC-8C49-8A8D-0C51F1DB7F02}"/>
              </a:ext>
            </a:extLst>
          </p:cNvPr>
          <p:cNvCxnSpPr/>
          <p:nvPr/>
        </p:nvCxnSpPr>
        <p:spPr>
          <a:xfrm>
            <a:off x="2409376" y="5371670"/>
            <a:ext cx="827314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Afbeelding 13">
            <a:extLst>
              <a:ext uri="{FF2B5EF4-FFF2-40B4-BE49-F238E27FC236}">
                <a16:creationId xmlns:a16="http://schemas.microsoft.com/office/drawing/2014/main" id="{C9C56F0B-EAE1-F040-B9F9-6103D31EE72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18117" y="5030584"/>
            <a:ext cx="682173" cy="682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898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ECD1D84F-851B-6447-B65E-7ACE1393CF9D}"/>
              </a:ext>
            </a:extLst>
          </p:cNvPr>
          <p:cNvSpPr txBox="1"/>
          <p:nvPr/>
        </p:nvSpPr>
        <p:spPr>
          <a:xfrm>
            <a:off x="981308" y="753821"/>
            <a:ext cx="8545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Regels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C2B969DC-DF65-814D-AEEE-5C181DC8792D}"/>
              </a:ext>
            </a:extLst>
          </p:cNvPr>
          <p:cNvSpPr txBox="1"/>
          <p:nvPr/>
        </p:nvSpPr>
        <p:spPr>
          <a:xfrm>
            <a:off x="1340093" y="1911150"/>
            <a:ext cx="6410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Een levende cel blijft leven als hij 2 of 3 levende buurcellen heeft.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FD46A1F6-D00F-3549-B9ED-39CFC014ED95}"/>
              </a:ext>
            </a:extLst>
          </p:cNvPr>
          <p:cNvSpPr txBox="1"/>
          <p:nvPr/>
        </p:nvSpPr>
        <p:spPr>
          <a:xfrm>
            <a:off x="1340093" y="2684589"/>
            <a:ext cx="6642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Een dode cel wordt levend als hij precies 3 levende buurcellen heeft.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E8969E72-3BFC-474E-B3A1-7AB4BA0B13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3137" y="3462993"/>
            <a:ext cx="682173" cy="682173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05115D93-3F35-BE44-9D37-0FC788C79B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47147" y="3462993"/>
            <a:ext cx="682173" cy="682173"/>
          </a:xfrm>
          <a:prstGeom prst="rect">
            <a:avLst/>
          </a:prstGeom>
        </p:spPr>
      </p:pic>
      <p:cxnSp>
        <p:nvCxnSpPr>
          <p:cNvPr id="8" name="Rechte verbindingslijn met pijl 7">
            <a:extLst>
              <a:ext uri="{FF2B5EF4-FFF2-40B4-BE49-F238E27FC236}">
                <a16:creationId xmlns:a16="http://schemas.microsoft.com/office/drawing/2014/main" id="{80D52C56-974C-1D48-81AD-6DFD3C7764BB}"/>
              </a:ext>
            </a:extLst>
          </p:cNvPr>
          <p:cNvCxnSpPr/>
          <p:nvPr/>
        </p:nvCxnSpPr>
        <p:spPr>
          <a:xfrm>
            <a:off x="2438404" y="3804079"/>
            <a:ext cx="827314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0539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ECD1D84F-851B-6447-B65E-7ACE1393CF9D}"/>
              </a:ext>
            </a:extLst>
          </p:cNvPr>
          <p:cNvSpPr txBox="1"/>
          <p:nvPr/>
        </p:nvSpPr>
        <p:spPr>
          <a:xfrm>
            <a:off x="981308" y="753821"/>
            <a:ext cx="8545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Regels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C2B969DC-DF65-814D-AEEE-5C181DC8792D}"/>
              </a:ext>
            </a:extLst>
          </p:cNvPr>
          <p:cNvSpPr txBox="1"/>
          <p:nvPr/>
        </p:nvSpPr>
        <p:spPr>
          <a:xfrm>
            <a:off x="1340093" y="1911150"/>
            <a:ext cx="6410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Een levende cel blijft leven als hij 2 of 3 levende buurcellen heeft.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FD46A1F6-D00F-3549-B9ED-39CFC014ED95}"/>
              </a:ext>
            </a:extLst>
          </p:cNvPr>
          <p:cNvSpPr txBox="1"/>
          <p:nvPr/>
        </p:nvSpPr>
        <p:spPr>
          <a:xfrm>
            <a:off x="1340093" y="2684589"/>
            <a:ext cx="6642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Een dode cel wordt levend als hij precies 3 levende buurcellen heeft.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D0A7753C-FCAA-1F4F-A208-35AF62822272}"/>
              </a:ext>
            </a:extLst>
          </p:cNvPr>
          <p:cNvSpPr txBox="1"/>
          <p:nvPr/>
        </p:nvSpPr>
        <p:spPr>
          <a:xfrm>
            <a:off x="1340093" y="3458028"/>
            <a:ext cx="4944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In alle andere gevallen gaat of blijft de cel dood.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804226E6-3988-FE43-AF89-524902318E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4109" y="4231467"/>
            <a:ext cx="682173" cy="682173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DD0F3BEE-1ADA-3249-B7A1-501D891D84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10246" y="4231467"/>
            <a:ext cx="682173" cy="682173"/>
          </a:xfrm>
          <a:prstGeom prst="rect">
            <a:avLst/>
          </a:prstGeom>
        </p:spPr>
      </p:pic>
      <p:cxnSp>
        <p:nvCxnSpPr>
          <p:cNvPr id="10" name="Rechte verbindingslijn met pijl 9">
            <a:extLst>
              <a:ext uri="{FF2B5EF4-FFF2-40B4-BE49-F238E27FC236}">
                <a16:creationId xmlns:a16="http://schemas.microsoft.com/office/drawing/2014/main" id="{15E9D8FF-5C08-5342-835B-249B9B779ECF}"/>
              </a:ext>
            </a:extLst>
          </p:cNvPr>
          <p:cNvCxnSpPr/>
          <p:nvPr/>
        </p:nvCxnSpPr>
        <p:spPr>
          <a:xfrm>
            <a:off x="2409376" y="4572553"/>
            <a:ext cx="827314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Afbeelding 15">
            <a:extLst>
              <a:ext uri="{FF2B5EF4-FFF2-40B4-BE49-F238E27FC236}">
                <a16:creationId xmlns:a16="http://schemas.microsoft.com/office/drawing/2014/main" id="{7DE2F462-F9D4-BA4C-9DFF-02286E6AB9A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10245" y="5211180"/>
            <a:ext cx="682173" cy="682173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9635F355-8651-2042-8782-8FEC291C695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44109" y="5195203"/>
            <a:ext cx="682173" cy="682173"/>
          </a:xfrm>
          <a:prstGeom prst="rect">
            <a:avLst/>
          </a:prstGeom>
        </p:spPr>
      </p:pic>
      <p:cxnSp>
        <p:nvCxnSpPr>
          <p:cNvPr id="22" name="Rechte verbindingslijn met pijl 21">
            <a:extLst>
              <a:ext uri="{FF2B5EF4-FFF2-40B4-BE49-F238E27FC236}">
                <a16:creationId xmlns:a16="http://schemas.microsoft.com/office/drawing/2014/main" id="{AD4E418B-CD31-8F4A-9D68-2E1B49738908}"/>
              </a:ext>
            </a:extLst>
          </p:cNvPr>
          <p:cNvCxnSpPr/>
          <p:nvPr/>
        </p:nvCxnSpPr>
        <p:spPr>
          <a:xfrm>
            <a:off x="2409376" y="5552267"/>
            <a:ext cx="827314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865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0DCA7B02-BC25-1E4F-828C-3ED3C0EE58BC}"/>
              </a:ext>
            </a:extLst>
          </p:cNvPr>
          <p:cNvSpPr txBox="1"/>
          <p:nvPr/>
        </p:nvSpPr>
        <p:spPr>
          <a:xfrm>
            <a:off x="981308" y="753821"/>
            <a:ext cx="1263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Voorbeeld</a:t>
            </a:r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3AEC9A20-C2E6-FC48-BC56-0B2C1D743F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0000" y="2433045"/>
            <a:ext cx="1983002" cy="1970911"/>
          </a:xfrm>
          <a:prstGeom prst="rect">
            <a:avLst/>
          </a:prstGeom>
        </p:spPr>
      </p:pic>
      <p:sp>
        <p:nvSpPr>
          <p:cNvPr id="12" name="Tekstvak 11">
            <a:extLst>
              <a:ext uri="{FF2B5EF4-FFF2-40B4-BE49-F238E27FC236}">
                <a16:creationId xmlns:a16="http://schemas.microsoft.com/office/drawing/2014/main" id="{E8FC056C-C8D7-7B4D-807A-F144910F4D1F}"/>
              </a:ext>
            </a:extLst>
          </p:cNvPr>
          <p:cNvSpPr txBox="1"/>
          <p:nvPr/>
        </p:nvSpPr>
        <p:spPr>
          <a:xfrm>
            <a:off x="1244992" y="1980000"/>
            <a:ext cx="16530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Huidige generatie</a:t>
            </a:r>
          </a:p>
        </p:txBody>
      </p:sp>
    </p:spTree>
    <p:extLst>
      <p:ext uri="{BB962C8B-B14F-4D97-AF65-F5344CB8AC3E}">
        <p14:creationId xmlns:p14="http://schemas.microsoft.com/office/powerpoint/2010/main" val="216754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ep 2">
            <a:extLst>
              <a:ext uri="{FF2B5EF4-FFF2-40B4-BE49-F238E27FC236}">
                <a16:creationId xmlns:a16="http://schemas.microsoft.com/office/drawing/2014/main" id="{7886539E-7497-2145-84D7-E729CF5DB449}"/>
              </a:ext>
            </a:extLst>
          </p:cNvPr>
          <p:cNvGrpSpPr/>
          <p:nvPr/>
        </p:nvGrpSpPr>
        <p:grpSpPr>
          <a:xfrm>
            <a:off x="1080000" y="1980000"/>
            <a:ext cx="5223002" cy="2423956"/>
            <a:chOff x="1080000" y="1869263"/>
            <a:chExt cx="5223002" cy="2423956"/>
          </a:xfrm>
        </p:grpSpPr>
        <p:sp>
          <p:nvSpPr>
            <p:cNvPr id="10" name="Tekstvak 9">
              <a:extLst>
                <a:ext uri="{FF2B5EF4-FFF2-40B4-BE49-F238E27FC236}">
                  <a16:creationId xmlns:a16="http://schemas.microsoft.com/office/drawing/2014/main" id="{B82D268C-B70C-654D-9BEC-2923A8A43A33}"/>
                </a:ext>
              </a:extLst>
            </p:cNvPr>
            <p:cNvSpPr txBox="1"/>
            <p:nvPr/>
          </p:nvSpPr>
          <p:spPr>
            <a:xfrm>
              <a:off x="1244992" y="1869263"/>
              <a:ext cx="165301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Huidige generatie</a:t>
              </a:r>
            </a:p>
          </p:txBody>
        </p:sp>
        <p:pic>
          <p:nvPicPr>
            <p:cNvPr id="5" name="Afbeelding 4">
              <a:extLst>
                <a:ext uri="{FF2B5EF4-FFF2-40B4-BE49-F238E27FC236}">
                  <a16:creationId xmlns:a16="http://schemas.microsoft.com/office/drawing/2014/main" id="{7B033F79-A4EF-664F-9BC2-A89C119919C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80000" y="2322308"/>
              <a:ext cx="1983002" cy="1970911"/>
            </a:xfrm>
            <a:prstGeom prst="rect">
              <a:avLst/>
            </a:prstGeom>
          </p:spPr>
        </p:pic>
        <p:pic>
          <p:nvPicPr>
            <p:cNvPr id="6" name="Afbeelding 5">
              <a:extLst>
                <a:ext uri="{FF2B5EF4-FFF2-40B4-BE49-F238E27FC236}">
                  <a16:creationId xmlns:a16="http://schemas.microsoft.com/office/drawing/2014/main" id="{3F2B32C5-F773-5943-8EAD-86F9F8CE194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320000" y="2322308"/>
              <a:ext cx="1983002" cy="1970911"/>
            </a:xfrm>
            <a:prstGeom prst="rect">
              <a:avLst/>
            </a:prstGeom>
          </p:spPr>
        </p:pic>
        <p:sp>
          <p:nvSpPr>
            <p:cNvPr id="7" name="Tekstvak 6">
              <a:extLst>
                <a:ext uri="{FF2B5EF4-FFF2-40B4-BE49-F238E27FC236}">
                  <a16:creationId xmlns:a16="http://schemas.microsoft.com/office/drawing/2014/main" id="{50C21AD9-4BF7-494B-9DF9-600D1DA8CB09}"/>
                </a:ext>
              </a:extLst>
            </p:cNvPr>
            <p:cNvSpPr txBox="1"/>
            <p:nvPr/>
          </p:nvSpPr>
          <p:spPr>
            <a:xfrm>
              <a:off x="4482620" y="1869263"/>
              <a:ext cx="16577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Nieuwe generatie</a:t>
              </a:r>
            </a:p>
          </p:txBody>
        </p:sp>
      </p:grpSp>
      <p:sp>
        <p:nvSpPr>
          <p:cNvPr id="8" name="Tekstvak 7">
            <a:extLst>
              <a:ext uri="{FF2B5EF4-FFF2-40B4-BE49-F238E27FC236}">
                <a16:creationId xmlns:a16="http://schemas.microsoft.com/office/drawing/2014/main" id="{FEA8E841-7F05-8146-9456-546577CB4514}"/>
              </a:ext>
            </a:extLst>
          </p:cNvPr>
          <p:cNvSpPr txBox="1"/>
          <p:nvPr/>
        </p:nvSpPr>
        <p:spPr>
          <a:xfrm>
            <a:off x="981308" y="753821"/>
            <a:ext cx="1263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Voorbeeld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EF037EEA-BADF-2447-8198-80D37210139F}"/>
              </a:ext>
            </a:extLst>
          </p:cNvPr>
          <p:cNvSpPr txBox="1"/>
          <p:nvPr/>
        </p:nvSpPr>
        <p:spPr>
          <a:xfrm>
            <a:off x="7567811" y="2165814"/>
            <a:ext cx="34910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>
                <a:solidFill>
                  <a:schemeClr val="bg1">
                    <a:lumMod val="75000"/>
                  </a:schemeClr>
                </a:solidFill>
              </a:rPr>
              <a:t>Een levende cel blijft leven als hij 2 of 3 levende buurcellen heeft.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F0F96424-C536-4C49-87FD-CA2DF086EE6C}"/>
              </a:ext>
            </a:extLst>
          </p:cNvPr>
          <p:cNvSpPr txBox="1"/>
          <p:nvPr/>
        </p:nvSpPr>
        <p:spPr>
          <a:xfrm>
            <a:off x="7567811" y="3105834"/>
            <a:ext cx="34910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>
                <a:solidFill>
                  <a:schemeClr val="bg1">
                    <a:lumMod val="75000"/>
                  </a:schemeClr>
                </a:solidFill>
              </a:rPr>
              <a:t>Een dode cel wordt levend als hij precies 3 levende buurcellen heeft.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3713D536-D971-134C-BFAE-C9C24F72CDE8}"/>
              </a:ext>
            </a:extLst>
          </p:cNvPr>
          <p:cNvSpPr txBox="1"/>
          <p:nvPr/>
        </p:nvSpPr>
        <p:spPr>
          <a:xfrm>
            <a:off x="7567810" y="4045854"/>
            <a:ext cx="34910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>
                <a:solidFill>
                  <a:schemeClr val="bg1">
                    <a:lumMod val="75000"/>
                  </a:schemeClr>
                </a:solidFill>
              </a:rPr>
              <a:t>In alle andere gevallen gaat of blijft de cel dood.</a:t>
            </a:r>
          </a:p>
        </p:txBody>
      </p:sp>
    </p:spTree>
    <p:extLst>
      <p:ext uri="{BB962C8B-B14F-4D97-AF65-F5344CB8AC3E}">
        <p14:creationId xmlns:p14="http://schemas.microsoft.com/office/powerpoint/2010/main" val="30462509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vak 12">
            <a:extLst>
              <a:ext uri="{FF2B5EF4-FFF2-40B4-BE49-F238E27FC236}">
                <a16:creationId xmlns:a16="http://schemas.microsoft.com/office/drawing/2014/main" id="{65DC171D-4F80-264B-9698-0EE3AD86A060}"/>
              </a:ext>
            </a:extLst>
          </p:cNvPr>
          <p:cNvSpPr txBox="1"/>
          <p:nvPr/>
        </p:nvSpPr>
        <p:spPr>
          <a:xfrm>
            <a:off x="981308" y="753821"/>
            <a:ext cx="1263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Voorbeeld</a:t>
            </a:r>
          </a:p>
        </p:txBody>
      </p:sp>
      <p:grpSp>
        <p:nvGrpSpPr>
          <p:cNvPr id="6" name="Groep 5">
            <a:extLst>
              <a:ext uri="{FF2B5EF4-FFF2-40B4-BE49-F238E27FC236}">
                <a16:creationId xmlns:a16="http://schemas.microsoft.com/office/drawing/2014/main" id="{AA0F68A0-7B1E-C74A-B2DE-349546E02980}"/>
              </a:ext>
            </a:extLst>
          </p:cNvPr>
          <p:cNvGrpSpPr/>
          <p:nvPr/>
        </p:nvGrpSpPr>
        <p:grpSpPr>
          <a:xfrm>
            <a:off x="1080000" y="1980000"/>
            <a:ext cx="5223150" cy="2423956"/>
            <a:chOff x="1080000" y="1869263"/>
            <a:chExt cx="5223150" cy="2423956"/>
          </a:xfrm>
        </p:grpSpPr>
        <p:pic>
          <p:nvPicPr>
            <p:cNvPr id="12" name="Afbeelding 11">
              <a:extLst>
                <a:ext uri="{FF2B5EF4-FFF2-40B4-BE49-F238E27FC236}">
                  <a16:creationId xmlns:a16="http://schemas.microsoft.com/office/drawing/2014/main" id="{BA13C9D8-5E00-6241-94F9-724C6A8A8B0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320148" y="2322308"/>
              <a:ext cx="1983002" cy="1970911"/>
            </a:xfrm>
            <a:prstGeom prst="rect">
              <a:avLst/>
            </a:prstGeom>
          </p:spPr>
        </p:pic>
        <p:pic>
          <p:nvPicPr>
            <p:cNvPr id="5" name="Afbeelding 4">
              <a:extLst>
                <a:ext uri="{FF2B5EF4-FFF2-40B4-BE49-F238E27FC236}">
                  <a16:creationId xmlns:a16="http://schemas.microsoft.com/office/drawing/2014/main" id="{7B033F79-A4EF-664F-9BC2-A89C119919C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80000" y="2322308"/>
              <a:ext cx="1983002" cy="1970911"/>
            </a:xfrm>
            <a:prstGeom prst="rect">
              <a:avLst/>
            </a:prstGeom>
          </p:spPr>
        </p:pic>
        <p:sp>
          <p:nvSpPr>
            <p:cNvPr id="8" name="Rechthoek 7">
              <a:extLst>
                <a:ext uri="{FF2B5EF4-FFF2-40B4-BE49-F238E27FC236}">
                  <a16:creationId xmlns:a16="http://schemas.microsoft.com/office/drawing/2014/main" id="{28D9FDF7-4AFB-414F-9A4E-88BF57E93E9E}"/>
                </a:ext>
              </a:extLst>
            </p:cNvPr>
            <p:cNvSpPr/>
            <p:nvPr/>
          </p:nvSpPr>
          <p:spPr>
            <a:xfrm>
              <a:off x="1094324" y="2340461"/>
              <a:ext cx="831203" cy="829207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" name="Rechthoek 8">
              <a:extLst>
                <a:ext uri="{FF2B5EF4-FFF2-40B4-BE49-F238E27FC236}">
                  <a16:creationId xmlns:a16="http://schemas.microsoft.com/office/drawing/2014/main" id="{1B4860B5-3FDD-1947-B805-BBA16B88F46D}"/>
                </a:ext>
              </a:extLst>
            </p:cNvPr>
            <p:cNvSpPr/>
            <p:nvPr/>
          </p:nvSpPr>
          <p:spPr>
            <a:xfrm>
              <a:off x="1373770" y="2615364"/>
              <a:ext cx="272310" cy="273049"/>
            </a:xfrm>
            <a:prstGeom prst="rect">
              <a:avLst/>
            </a:prstGeom>
            <a:noFill/>
            <a:ln w="19050">
              <a:solidFill>
                <a:srgbClr val="4E3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" name="Rechthoek 10">
              <a:extLst>
                <a:ext uri="{FF2B5EF4-FFF2-40B4-BE49-F238E27FC236}">
                  <a16:creationId xmlns:a16="http://schemas.microsoft.com/office/drawing/2014/main" id="{05071B77-FEE3-4048-9DB1-A78E928FC8C1}"/>
                </a:ext>
              </a:extLst>
            </p:cNvPr>
            <p:cNvSpPr/>
            <p:nvPr/>
          </p:nvSpPr>
          <p:spPr>
            <a:xfrm>
              <a:off x="4619891" y="2619336"/>
              <a:ext cx="272310" cy="273049"/>
            </a:xfrm>
            <a:prstGeom prst="rect">
              <a:avLst/>
            </a:prstGeom>
            <a:noFill/>
            <a:ln w="19050">
              <a:solidFill>
                <a:srgbClr val="4E3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7" name="Tekstvak 16">
              <a:extLst>
                <a:ext uri="{FF2B5EF4-FFF2-40B4-BE49-F238E27FC236}">
                  <a16:creationId xmlns:a16="http://schemas.microsoft.com/office/drawing/2014/main" id="{546AC2AA-CEE5-FD49-BE09-01E177CEFD09}"/>
                </a:ext>
              </a:extLst>
            </p:cNvPr>
            <p:cNvSpPr txBox="1"/>
            <p:nvPr/>
          </p:nvSpPr>
          <p:spPr>
            <a:xfrm>
              <a:off x="1244992" y="1869263"/>
              <a:ext cx="165301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Huidige generatie</a:t>
              </a:r>
            </a:p>
          </p:txBody>
        </p:sp>
        <p:sp>
          <p:nvSpPr>
            <p:cNvPr id="18" name="Tekstvak 17">
              <a:extLst>
                <a:ext uri="{FF2B5EF4-FFF2-40B4-BE49-F238E27FC236}">
                  <a16:creationId xmlns:a16="http://schemas.microsoft.com/office/drawing/2014/main" id="{6BE267CD-5EDE-E146-812C-D03DAA6256E2}"/>
                </a:ext>
              </a:extLst>
            </p:cNvPr>
            <p:cNvSpPr txBox="1"/>
            <p:nvPr/>
          </p:nvSpPr>
          <p:spPr>
            <a:xfrm>
              <a:off x="4482620" y="1869263"/>
              <a:ext cx="16577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Nieuwe generatie</a:t>
              </a:r>
            </a:p>
          </p:txBody>
        </p:sp>
      </p:grpSp>
      <p:sp>
        <p:nvSpPr>
          <p:cNvPr id="19" name="Tekstvak 18">
            <a:extLst>
              <a:ext uri="{FF2B5EF4-FFF2-40B4-BE49-F238E27FC236}">
                <a16:creationId xmlns:a16="http://schemas.microsoft.com/office/drawing/2014/main" id="{61D3E6A1-0B46-3349-ADA9-FF924FF30F9B}"/>
              </a:ext>
            </a:extLst>
          </p:cNvPr>
          <p:cNvSpPr txBox="1"/>
          <p:nvPr/>
        </p:nvSpPr>
        <p:spPr>
          <a:xfrm>
            <a:off x="7567811" y="2165814"/>
            <a:ext cx="34910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>
                <a:solidFill>
                  <a:schemeClr val="bg1">
                    <a:lumMod val="75000"/>
                  </a:schemeClr>
                </a:solidFill>
              </a:rPr>
              <a:t>Een levende cel blijft leven als hij 2 of 3 levende buurcellen heeft.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5410E44C-54CA-4F43-9AFD-231E4B8087A6}"/>
              </a:ext>
            </a:extLst>
          </p:cNvPr>
          <p:cNvSpPr txBox="1"/>
          <p:nvPr/>
        </p:nvSpPr>
        <p:spPr>
          <a:xfrm>
            <a:off x="7567811" y="3105834"/>
            <a:ext cx="34910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>
                <a:solidFill>
                  <a:schemeClr val="bg1">
                    <a:lumMod val="75000"/>
                  </a:schemeClr>
                </a:solidFill>
              </a:rPr>
              <a:t>Een dode cel wordt levend als hij precies 3 levende buurcellen heeft.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6C38D026-4617-8440-8E50-62B73253C759}"/>
              </a:ext>
            </a:extLst>
          </p:cNvPr>
          <p:cNvSpPr txBox="1"/>
          <p:nvPr/>
        </p:nvSpPr>
        <p:spPr>
          <a:xfrm>
            <a:off x="7567810" y="4045854"/>
            <a:ext cx="3491083" cy="584775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l-NL" sz="1600" dirty="0"/>
              <a:t>In alle andere gevallen gaat of blijft de cel dood.</a:t>
            </a:r>
          </a:p>
        </p:txBody>
      </p:sp>
      <p:sp>
        <p:nvSpPr>
          <p:cNvPr id="23" name="Rechthoek 22">
            <a:extLst>
              <a:ext uri="{FF2B5EF4-FFF2-40B4-BE49-F238E27FC236}">
                <a16:creationId xmlns:a16="http://schemas.microsoft.com/office/drawing/2014/main" id="{943C3EA2-7F2A-C846-BE13-6A3F3F10A75C}"/>
              </a:ext>
            </a:extLst>
          </p:cNvPr>
          <p:cNvSpPr/>
          <p:nvPr/>
        </p:nvSpPr>
        <p:spPr>
          <a:xfrm>
            <a:off x="7567810" y="4045854"/>
            <a:ext cx="3491083" cy="7003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67642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vak 12">
            <a:extLst>
              <a:ext uri="{FF2B5EF4-FFF2-40B4-BE49-F238E27FC236}">
                <a16:creationId xmlns:a16="http://schemas.microsoft.com/office/drawing/2014/main" id="{2B7A8F8A-ACB2-AD41-A6E5-0D156720E8BD}"/>
              </a:ext>
            </a:extLst>
          </p:cNvPr>
          <p:cNvSpPr txBox="1"/>
          <p:nvPr/>
        </p:nvSpPr>
        <p:spPr>
          <a:xfrm>
            <a:off x="981308" y="753821"/>
            <a:ext cx="1263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Voorbeeld</a:t>
            </a:r>
          </a:p>
        </p:txBody>
      </p:sp>
      <p:grpSp>
        <p:nvGrpSpPr>
          <p:cNvPr id="4" name="Groep 3">
            <a:extLst>
              <a:ext uri="{FF2B5EF4-FFF2-40B4-BE49-F238E27FC236}">
                <a16:creationId xmlns:a16="http://schemas.microsoft.com/office/drawing/2014/main" id="{69B5F794-551B-A24A-BCA3-C583C0763B76}"/>
              </a:ext>
            </a:extLst>
          </p:cNvPr>
          <p:cNvGrpSpPr/>
          <p:nvPr/>
        </p:nvGrpSpPr>
        <p:grpSpPr>
          <a:xfrm>
            <a:off x="1080000" y="1980000"/>
            <a:ext cx="5223150" cy="2423956"/>
            <a:chOff x="1080000" y="1869263"/>
            <a:chExt cx="5223150" cy="2423956"/>
          </a:xfrm>
        </p:grpSpPr>
        <p:pic>
          <p:nvPicPr>
            <p:cNvPr id="5" name="Afbeelding 4">
              <a:extLst>
                <a:ext uri="{FF2B5EF4-FFF2-40B4-BE49-F238E27FC236}">
                  <a16:creationId xmlns:a16="http://schemas.microsoft.com/office/drawing/2014/main" id="{7B033F79-A4EF-664F-9BC2-A89C119919C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80000" y="2322308"/>
              <a:ext cx="1983002" cy="1970911"/>
            </a:xfrm>
            <a:prstGeom prst="rect">
              <a:avLst/>
            </a:prstGeom>
          </p:spPr>
        </p:pic>
        <p:sp>
          <p:nvSpPr>
            <p:cNvPr id="8" name="Rechthoek 7">
              <a:extLst>
                <a:ext uri="{FF2B5EF4-FFF2-40B4-BE49-F238E27FC236}">
                  <a16:creationId xmlns:a16="http://schemas.microsoft.com/office/drawing/2014/main" id="{28D9FDF7-4AFB-414F-9A4E-88BF57E93E9E}"/>
                </a:ext>
              </a:extLst>
            </p:cNvPr>
            <p:cNvSpPr/>
            <p:nvPr/>
          </p:nvSpPr>
          <p:spPr>
            <a:xfrm>
              <a:off x="1380376" y="2340461"/>
              <a:ext cx="831203" cy="829207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" name="Rechthoek 8">
              <a:extLst>
                <a:ext uri="{FF2B5EF4-FFF2-40B4-BE49-F238E27FC236}">
                  <a16:creationId xmlns:a16="http://schemas.microsoft.com/office/drawing/2014/main" id="{1B4860B5-3FDD-1947-B805-BBA16B88F46D}"/>
                </a:ext>
              </a:extLst>
            </p:cNvPr>
            <p:cNvSpPr/>
            <p:nvPr/>
          </p:nvSpPr>
          <p:spPr>
            <a:xfrm>
              <a:off x="1659822" y="2615364"/>
              <a:ext cx="272310" cy="273049"/>
            </a:xfrm>
            <a:prstGeom prst="rect">
              <a:avLst/>
            </a:prstGeom>
            <a:noFill/>
            <a:ln w="19050">
              <a:solidFill>
                <a:srgbClr val="4E3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>
              <a:extLst>
                <a:ext uri="{FF2B5EF4-FFF2-40B4-BE49-F238E27FC236}">
                  <a16:creationId xmlns:a16="http://schemas.microsoft.com/office/drawing/2014/main" id="{53C72499-0210-8E49-A923-E7D5CB55244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320148" y="2322308"/>
              <a:ext cx="1983002" cy="1970911"/>
            </a:xfrm>
            <a:prstGeom prst="rect">
              <a:avLst/>
            </a:prstGeom>
          </p:spPr>
        </p:pic>
        <p:sp>
          <p:nvSpPr>
            <p:cNvPr id="11" name="Rechthoek 10">
              <a:extLst>
                <a:ext uri="{FF2B5EF4-FFF2-40B4-BE49-F238E27FC236}">
                  <a16:creationId xmlns:a16="http://schemas.microsoft.com/office/drawing/2014/main" id="{05071B77-FEE3-4048-9DB1-A78E928FC8C1}"/>
                </a:ext>
              </a:extLst>
            </p:cNvPr>
            <p:cNvSpPr/>
            <p:nvPr/>
          </p:nvSpPr>
          <p:spPr>
            <a:xfrm>
              <a:off x="4896889" y="2615364"/>
              <a:ext cx="272310" cy="273049"/>
            </a:xfrm>
            <a:prstGeom prst="rect">
              <a:avLst/>
            </a:prstGeom>
            <a:noFill/>
            <a:ln w="19050">
              <a:solidFill>
                <a:srgbClr val="4E3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Tekstvak 19">
              <a:extLst>
                <a:ext uri="{FF2B5EF4-FFF2-40B4-BE49-F238E27FC236}">
                  <a16:creationId xmlns:a16="http://schemas.microsoft.com/office/drawing/2014/main" id="{C1A0652E-81B1-3040-971B-82AEE2F0824E}"/>
                </a:ext>
              </a:extLst>
            </p:cNvPr>
            <p:cNvSpPr txBox="1"/>
            <p:nvPr/>
          </p:nvSpPr>
          <p:spPr>
            <a:xfrm>
              <a:off x="1244992" y="1869263"/>
              <a:ext cx="165301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Huidige generatie</a:t>
              </a:r>
            </a:p>
          </p:txBody>
        </p:sp>
        <p:sp>
          <p:nvSpPr>
            <p:cNvPr id="21" name="Tekstvak 20">
              <a:extLst>
                <a:ext uri="{FF2B5EF4-FFF2-40B4-BE49-F238E27FC236}">
                  <a16:creationId xmlns:a16="http://schemas.microsoft.com/office/drawing/2014/main" id="{4E6DEAA3-B1DD-D246-AB3B-6A8B34919BFA}"/>
                </a:ext>
              </a:extLst>
            </p:cNvPr>
            <p:cNvSpPr txBox="1"/>
            <p:nvPr/>
          </p:nvSpPr>
          <p:spPr>
            <a:xfrm>
              <a:off x="4482620" y="1869263"/>
              <a:ext cx="16577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Nieuwe generatie</a:t>
              </a:r>
            </a:p>
          </p:txBody>
        </p:sp>
      </p:grpSp>
      <p:sp>
        <p:nvSpPr>
          <p:cNvPr id="22" name="Tekstvak 21">
            <a:extLst>
              <a:ext uri="{FF2B5EF4-FFF2-40B4-BE49-F238E27FC236}">
                <a16:creationId xmlns:a16="http://schemas.microsoft.com/office/drawing/2014/main" id="{1671A3E6-11D0-B446-AB6E-231D048EE37D}"/>
              </a:ext>
            </a:extLst>
          </p:cNvPr>
          <p:cNvSpPr txBox="1"/>
          <p:nvPr/>
        </p:nvSpPr>
        <p:spPr>
          <a:xfrm>
            <a:off x="7567811" y="2165814"/>
            <a:ext cx="34910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>
                <a:solidFill>
                  <a:schemeClr val="bg1">
                    <a:lumMod val="75000"/>
                  </a:schemeClr>
                </a:solidFill>
              </a:rPr>
              <a:t>Een levende cel blijft leven als hij 2 of 3 levende buurcellen heeft.</a:t>
            </a: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B7AE5B9B-5293-9149-9B93-733018E81DC4}"/>
              </a:ext>
            </a:extLst>
          </p:cNvPr>
          <p:cNvSpPr txBox="1"/>
          <p:nvPr/>
        </p:nvSpPr>
        <p:spPr>
          <a:xfrm>
            <a:off x="7567811" y="3105834"/>
            <a:ext cx="34910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>
                <a:solidFill>
                  <a:schemeClr val="bg1">
                    <a:lumMod val="75000"/>
                  </a:schemeClr>
                </a:solidFill>
              </a:rPr>
              <a:t>Een dode cel wordt levend als hij precies 3 levende buurcellen heeft.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6DE35873-21C4-8743-B3EE-3645381E2C9B}"/>
              </a:ext>
            </a:extLst>
          </p:cNvPr>
          <p:cNvSpPr txBox="1"/>
          <p:nvPr/>
        </p:nvSpPr>
        <p:spPr>
          <a:xfrm>
            <a:off x="7567810" y="4045854"/>
            <a:ext cx="3491083" cy="584775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l-NL" sz="1600" dirty="0"/>
              <a:t>In alle andere gevallen gaat of blijft de cel dood.</a:t>
            </a:r>
          </a:p>
        </p:txBody>
      </p:sp>
    </p:spTree>
    <p:extLst>
      <p:ext uri="{BB962C8B-B14F-4D97-AF65-F5344CB8AC3E}">
        <p14:creationId xmlns:p14="http://schemas.microsoft.com/office/powerpoint/2010/main" val="6560302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kstvak 11">
            <a:extLst>
              <a:ext uri="{FF2B5EF4-FFF2-40B4-BE49-F238E27FC236}">
                <a16:creationId xmlns:a16="http://schemas.microsoft.com/office/drawing/2014/main" id="{A1D4B579-9429-FC45-A52B-4F8B80699D58}"/>
              </a:ext>
            </a:extLst>
          </p:cNvPr>
          <p:cNvSpPr txBox="1"/>
          <p:nvPr/>
        </p:nvSpPr>
        <p:spPr>
          <a:xfrm>
            <a:off x="981308" y="753821"/>
            <a:ext cx="1263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Voorbeeld</a:t>
            </a:r>
          </a:p>
        </p:txBody>
      </p:sp>
      <p:grpSp>
        <p:nvGrpSpPr>
          <p:cNvPr id="45" name="Groep 44">
            <a:extLst>
              <a:ext uri="{FF2B5EF4-FFF2-40B4-BE49-F238E27FC236}">
                <a16:creationId xmlns:a16="http://schemas.microsoft.com/office/drawing/2014/main" id="{A608CE1A-1163-2B4C-9883-FA452F4998CF}"/>
              </a:ext>
            </a:extLst>
          </p:cNvPr>
          <p:cNvGrpSpPr/>
          <p:nvPr/>
        </p:nvGrpSpPr>
        <p:grpSpPr>
          <a:xfrm>
            <a:off x="1080000" y="1980000"/>
            <a:ext cx="5223150" cy="2423956"/>
            <a:chOff x="2424282" y="1869263"/>
            <a:chExt cx="5223150" cy="2423956"/>
          </a:xfrm>
        </p:grpSpPr>
        <p:pic>
          <p:nvPicPr>
            <p:cNvPr id="13" name="Afbeelding 12">
              <a:extLst>
                <a:ext uri="{FF2B5EF4-FFF2-40B4-BE49-F238E27FC236}">
                  <a16:creationId xmlns:a16="http://schemas.microsoft.com/office/drawing/2014/main" id="{410F03FF-7EF3-D840-B31A-314BA90C3EB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664430" y="2322308"/>
              <a:ext cx="1983002" cy="1970911"/>
            </a:xfrm>
            <a:prstGeom prst="rect">
              <a:avLst/>
            </a:prstGeom>
          </p:spPr>
        </p:pic>
        <p:pic>
          <p:nvPicPr>
            <p:cNvPr id="5" name="Afbeelding 4">
              <a:extLst>
                <a:ext uri="{FF2B5EF4-FFF2-40B4-BE49-F238E27FC236}">
                  <a16:creationId xmlns:a16="http://schemas.microsoft.com/office/drawing/2014/main" id="{7B033F79-A4EF-664F-9BC2-A89C119919C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424282" y="2322308"/>
              <a:ext cx="1983002" cy="1970911"/>
            </a:xfrm>
            <a:prstGeom prst="rect">
              <a:avLst/>
            </a:prstGeom>
          </p:spPr>
        </p:pic>
        <p:sp>
          <p:nvSpPr>
            <p:cNvPr id="8" name="Rechthoek 7">
              <a:extLst>
                <a:ext uri="{FF2B5EF4-FFF2-40B4-BE49-F238E27FC236}">
                  <a16:creationId xmlns:a16="http://schemas.microsoft.com/office/drawing/2014/main" id="{3E3F03F6-B9FE-1A4F-8C7A-3F45EA5AE311}"/>
                </a:ext>
              </a:extLst>
            </p:cNvPr>
            <p:cNvSpPr/>
            <p:nvPr/>
          </p:nvSpPr>
          <p:spPr>
            <a:xfrm>
              <a:off x="2994016" y="2340462"/>
              <a:ext cx="831203" cy="829207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" name="Rechthoek 8">
              <a:extLst>
                <a:ext uri="{FF2B5EF4-FFF2-40B4-BE49-F238E27FC236}">
                  <a16:creationId xmlns:a16="http://schemas.microsoft.com/office/drawing/2014/main" id="{F313141D-EED7-6342-9E7B-C26E524BBF02}"/>
                </a:ext>
              </a:extLst>
            </p:cNvPr>
            <p:cNvSpPr/>
            <p:nvPr/>
          </p:nvSpPr>
          <p:spPr>
            <a:xfrm>
              <a:off x="3273462" y="2615365"/>
              <a:ext cx="272310" cy="273049"/>
            </a:xfrm>
            <a:prstGeom prst="rect">
              <a:avLst/>
            </a:prstGeom>
            <a:noFill/>
            <a:ln w="19050">
              <a:solidFill>
                <a:srgbClr val="4E3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" name="Rechthoek 10">
              <a:extLst>
                <a:ext uri="{FF2B5EF4-FFF2-40B4-BE49-F238E27FC236}">
                  <a16:creationId xmlns:a16="http://schemas.microsoft.com/office/drawing/2014/main" id="{9F3E6F5D-1CE6-9743-BF08-1F0C043D8EE1}"/>
                </a:ext>
              </a:extLst>
            </p:cNvPr>
            <p:cNvSpPr/>
            <p:nvPr/>
          </p:nvSpPr>
          <p:spPr>
            <a:xfrm>
              <a:off x="6519776" y="2615364"/>
              <a:ext cx="272310" cy="273049"/>
            </a:xfrm>
            <a:prstGeom prst="rect">
              <a:avLst/>
            </a:prstGeom>
            <a:noFill/>
            <a:ln w="19050">
              <a:solidFill>
                <a:srgbClr val="4E3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3" name="Tekstvak 42">
              <a:extLst>
                <a:ext uri="{FF2B5EF4-FFF2-40B4-BE49-F238E27FC236}">
                  <a16:creationId xmlns:a16="http://schemas.microsoft.com/office/drawing/2014/main" id="{B6B5FA51-0B14-8C43-8D83-53513A4FCD43}"/>
                </a:ext>
              </a:extLst>
            </p:cNvPr>
            <p:cNvSpPr txBox="1"/>
            <p:nvPr/>
          </p:nvSpPr>
          <p:spPr>
            <a:xfrm>
              <a:off x="2589274" y="1869263"/>
              <a:ext cx="165301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Huidige generatie</a:t>
              </a:r>
            </a:p>
          </p:txBody>
        </p:sp>
        <p:sp>
          <p:nvSpPr>
            <p:cNvPr id="44" name="Tekstvak 43">
              <a:extLst>
                <a:ext uri="{FF2B5EF4-FFF2-40B4-BE49-F238E27FC236}">
                  <a16:creationId xmlns:a16="http://schemas.microsoft.com/office/drawing/2014/main" id="{0807ED6D-D7A9-AE48-AE0B-9A9B96BA8BE8}"/>
                </a:ext>
              </a:extLst>
            </p:cNvPr>
            <p:cNvSpPr txBox="1"/>
            <p:nvPr/>
          </p:nvSpPr>
          <p:spPr>
            <a:xfrm>
              <a:off x="5826902" y="1869263"/>
              <a:ext cx="16577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Nieuwe generatie</a:t>
              </a:r>
            </a:p>
          </p:txBody>
        </p:sp>
      </p:grpSp>
      <p:sp>
        <p:nvSpPr>
          <p:cNvPr id="46" name="Tekstvak 45">
            <a:extLst>
              <a:ext uri="{FF2B5EF4-FFF2-40B4-BE49-F238E27FC236}">
                <a16:creationId xmlns:a16="http://schemas.microsoft.com/office/drawing/2014/main" id="{62CC65E9-82D1-B64F-ADB2-DFB936F86303}"/>
              </a:ext>
            </a:extLst>
          </p:cNvPr>
          <p:cNvSpPr txBox="1"/>
          <p:nvPr/>
        </p:nvSpPr>
        <p:spPr>
          <a:xfrm>
            <a:off x="7567811" y="2165814"/>
            <a:ext cx="34910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>
                <a:solidFill>
                  <a:schemeClr val="bg1">
                    <a:lumMod val="75000"/>
                  </a:schemeClr>
                </a:solidFill>
              </a:rPr>
              <a:t>Een levende cel blijft leven als hij 2 of 3 levende buurcellen heeft.</a:t>
            </a:r>
          </a:p>
        </p:txBody>
      </p:sp>
      <p:sp>
        <p:nvSpPr>
          <p:cNvPr id="47" name="Tekstvak 46">
            <a:extLst>
              <a:ext uri="{FF2B5EF4-FFF2-40B4-BE49-F238E27FC236}">
                <a16:creationId xmlns:a16="http://schemas.microsoft.com/office/drawing/2014/main" id="{01ECD4F2-082F-0441-8F88-C1C43EC81C57}"/>
              </a:ext>
            </a:extLst>
          </p:cNvPr>
          <p:cNvSpPr txBox="1"/>
          <p:nvPr/>
        </p:nvSpPr>
        <p:spPr>
          <a:xfrm>
            <a:off x="7567811" y="3105834"/>
            <a:ext cx="34910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>
                <a:solidFill>
                  <a:schemeClr val="bg1">
                    <a:lumMod val="75000"/>
                  </a:schemeClr>
                </a:solidFill>
              </a:rPr>
              <a:t>Een dode cel wordt levend als hij precies 3 levende buurcellen heeft.</a:t>
            </a:r>
          </a:p>
        </p:txBody>
      </p:sp>
      <p:sp>
        <p:nvSpPr>
          <p:cNvPr id="49" name="Tekstvak 48">
            <a:extLst>
              <a:ext uri="{FF2B5EF4-FFF2-40B4-BE49-F238E27FC236}">
                <a16:creationId xmlns:a16="http://schemas.microsoft.com/office/drawing/2014/main" id="{D8C47F43-7C74-FB42-B2F8-434D76AC3FE6}"/>
              </a:ext>
            </a:extLst>
          </p:cNvPr>
          <p:cNvSpPr txBox="1"/>
          <p:nvPr/>
        </p:nvSpPr>
        <p:spPr>
          <a:xfrm>
            <a:off x="7567810" y="4045854"/>
            <a:ext cx="3491083" cy="584775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l-NL" sz="1600" dirty="0"/>
              <a:t>In alle andere gevallen gaat of blijft de cel dood.</a:t>
            </a:r>
          </a:p>
        </p:txBody>
      </p:sp>
    </p:spTree>
    <p:extLst>
      <p:ext uri="{BB962C8B-B14F-4D97-AF65-F5344CB8AC3E}">
        <p14:creationId xmlns:p14="http://schemas.microsoft.com/office/powerpoint/2010/main" val="29376123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vak 12">
            <a:extLst>
              <a:ext uri="{FF2B5EF4-FFF2-40B4-BE49-F238E27FC236}">
                <a16:creationId xmlns:a16="http://schemas.microsoft.com/office/drawing/2014/main" id="{4991F495-AE17-D34A-9E8C-50D1830AAF59}"/>
              </a:ext>
            </a:extLst>
          </p:cNvPr>
          <p:cNvSpPr txBox="1"/>
          <p:nvPr/>
        </p:nvSpPr>
        <p:spPr>
          <a:xfrm>
            <a:off x="981308" y="753821"/>
            <a:ext cx="1263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Voorbeeld</a:t>
            </a:r>
          </a:p>
        </p:txBody>
      </p:sp>
      <p:grpSp>
        <p:nvGrpSpPr>
          <p:cNvPr id="2" name="Groep 1">
            <a:extLst>
              <a:ext uri="{FF2B5EF4-FFF2-40B4-BE49-F238E27FC236}">
                <a16:creationId xmlns:a16="http://schemas.microsoft.com/office/drawing/2014/main" id="{D853EEBB-26A3-5049-B6C1-F74DDF479AF7}"/>
              </a:ext>
            </a:extLst>
          </p:cNvPr>
          <p:cNvGrpSpPr/>
          <p:nvPr/>
        </p:nvGrpSpPr>
        <p:grpSpPr>
          <a:xfrm>
            <a:off x="1080000" y="1980000"/>
            <a:ext cx="5223150" cy="2423956"/>
            <a:chOff x="2424282" y="1869263"/>
            <a:chExt cx="5223150" cy="2423956"/>
          </a:xfrm>
        </p:grpSpPr>
        <p:pic>
          <p:nvPicPr>
            <p:cNvPr id="12" name="Afbeelding 11">
              <a:extLst>
                <a:ext uri="{FF2B5EF4-FFF2-40B4-BE49-F238E27FC236}">
                  <a16:creationId xmlns:a16="http://schemas.microsoft.com/office/drawing/2014/main" id="{403EE43E-81B7-9544-95C4-2E420ADD6E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664430" y="2322308"/>
              <a:ext cx="1983002" cy="1970911"/>
            </a:xfrm>
            <a:prstGeom prst="rect">
              <a:avLst/>
            </a:prstGeom>
          </p:spPr>
        </p:pic>
        <p:pic>
          <p:nvPicPr>
            <p:cNvPr id="5" name="Afbeelding 4">
              <a:extLst>
                <a:ext uri="{FF2B5EF4-FFF2-40B4-BE49-F238E27FC236}">
                  <a16:creationId xmlns:a16="http://schemas.microsoft.com/office/drawing/2014/main" id="{7B033F79-A4EF-664F-9BC2-A89C119919C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424282" y="2322308"/>
              <a:ext cx="1983002" cy="1970911"/>
            </a:xfrm>
            <a:prstGeom prst="rect">
              <a:avLst/>
            </a:prstGeom>
          </p:spPr>
        </p:pic>
        <p:sp>
          <p:nvSpPr>
            <p:cNvPr id="8" name="Rechthoek 7">
              <a:extLst>
                <a:ext uri="{FF2B5EF4-FFF2-40B4-BE49-F238E27FC236}">
                  <a16:creationId xmlns:a16="http://schemas.microsoft.com/office/drawing/2014/main" id="{86F28272-A057-3F48-8BAF-5C86EBEFB2D6}"/>
                </a:ext>
              </a:extLst>
            </p:cNvPr>
            <p:cNvSpPr/>
            <p:nvPr/>
          </p:nvSpPr>
          <p:spPr>
            <a:xfrm>
              <a:off x="3270463" y="2340462"/>
              <a:ext cx="831203" cy="829207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" name="Rechthoek 8">
              <a:extLst>
                <a:ext uri="{FF2B5EF4-FFF2-40B4-BE49-F238E27FC236}">
                  <a16:creationId xmlns:a16="http://schemas.microsoft.com/office/drawing/2014/main" id="{8BD6C53D-06D8-E641-9494-105E27EB881A}"/>
                </a:ext>
              </a:extLst>
            </p:cNvPr>
            <p:cNvSpPr/>
            <p:nvPr/>
          </p:nvSpPr>
          <p:spPr>
            <a:xfrm>
              <a:off x="3549909" y="2615365"/>
              <a:ext cx="272310" cy="273049"/>
            </a:xfrm>
            <a:prstGeom prst="rect">
              <a:avLst/>
            </a:prstGeom>
            <a:noFill/>
            <a:ln w="19050">
              <a:solidFill>
                <a:srgbClr val="4E3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" name="Rechthoek 10">
              <a:extLst>
                <a:ext uri="{FF2B5EF4-FFF2-40B4-BE49-F238E27FC236}">
                  <a16:creationId xmlns:a16="http://schemas.microsoft.com/office/drawing/2014/main" id="{006D5718-2A25-AB44-BC8A-E5A8C982A0AD}"/>
                </a:ext>
              </a:extLst>
            </p:cNvPr>
            <p:cNvSpPr/>
            <p:nvPr/>
          </p:nvSpPr>
          <p:spPr>
            <a:xfrm>
              <a:off x="6795442" y="2620298"/>
              <a:ext cx="272310" cy="273049"/>
            </a:xfrm>
            <a:prstGeom prst="rect">
              <a:avLst/>
            </a:prstGeom>
            <a:noFill/>
            <a:ln w="19050">
              <a:solidFill>
                <a:srgbClr val="4E3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1" name="Tekstvak 20">
              <a:extLst>
                <a:ext uri="{FF2B5EF4-FFF2-40B4-BE49-F238E27FC236}">
                  <a16:creationId xmlns:a16="http://schemas.microsoft.com/office/drawing/2014/main" id="{032CB90E-A66F-044C-A61A-6E194CB8396C}"/>
                </a:ext>
              </a:extLst>
            </p:cNvPr>
            <p:cNvSpPr txBox="1"/>
            <p:nvPr/>
          </p:nvSpPr>
          <p:spPr>
            <a:xfrm>
              <a:off x="2589274" y="1869263"/>
              <a:ext cx="165301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Huidige generatie</a:t>
              </a:r>
            </a:p>
          </p:txBody>
        </p:sp>
        <p:sp>
          <p:nvSpPr>
            <p:cNvPr id="22" name="Tekstvak 21">
              <a:extLst>
                <a:ext uri="{FF2B5EF4-FFF2-40B4-BE49-F238E27FC236}">
                  <a16:creationId xmlns:a16="http://schemas.microsoft.com/office/drawing/2014/main" id="{76E5ACA5-DECB-1145-8D2E-9AA0FCDBDA1A}"/>
                </a:ext>
              </a:extLst>
            </p:cNvPr>
            <p:cNvSpPr txBox="1"/>
            <p:nvPr/>
          </p:nvSpPr>
          <p:spPr>
            <a:xfrm>
              <a:off x="5826902" y="1869263"/>
              <a:ext cx="16577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Nieuwe generatie</a:t>
              </a:r>
            </a:p>
          </p:txBody>
        </p:sp>
      </p:grpSp>
      <p:sp>
        <p:nvSpPr>
          <p:cNvPr id="23" name="Tekstvak 22">
            <a:extLst>
              <a:ext uri="{FF2B5EF4-FFF2-40B4-BE49-F238E27FC236}">
                <a16:creationId xmlns:a16="http://schemas.microsoft.com/office/drawing/2014/main" id="{DCF97090-EFCF-EC4C-B756-46D36EAC8EA3}"/>
              </a:ext>
            </a:extLst>
          </p:cNvPr>
          <p:cNvSpPr txBox="1"/>
          <p:nvPr/>
        </p:nvSpPr>
        <p:spPr>
          <a:xfrm>
            <a:off x="7567811" y="2165814"/>
            <a:ext cx="34910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>
                <a:solidFill>
                  <a:schemeClr val="bg1">
                    <a:lumMod val="75000"/>
                  </a:schemeClr>
                </a:solidFill>
              </a:rPr>
              <a:t>Een levende cel blijft leven als hij 2 of 3 levende buurcellen heeft.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63CC8BD9-9470-1242-8B2F-C2E585BA1D36}"/>
              </a:ext>
            </a:extLst>
          </p:cNvPr>
          <p:cNvSpPr txBox="1"/>
          <p:nvPr/>
        </p:nvSpPr>
        <p:spPr>
          <a:xfrm>
            <a:off x="7567811" y="3105834"/>
            <a:ext cx="34910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>
                <a:solidFill>
                  <a:schemeClr val="bg1">
                    <a:lumMod val="75000"/>
                  </a:schemeClr>
                </a:solidFill>
              </a:rPr>
              <a:t>Een dode cel wordt levend als hij precies 3 levende buurcellen heeft.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B1398185-635E-9246-ABBB-9AF33C8A84D2}"/>
              </a:ext>
            </a:extLst>
          </p:cNvPr>
          <p:cNvSpPr txBox="1"/>
          <p:nvPr/>
        </p:nvSpPr>
        <p:spPr>
          <a:xfrm>
            <a:off x="7567810" y="4045854"/>
            <a:ext cx="3491083" cy="584775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l-NL" sz="1600" dirty="0"/>
              <a:t>In alle andere gevallen gaat of blijft de cel dood.</a:t>
            </a:r>
          </a:p>
        </p:txBody>
      </p:sp>
    </p:spTree>
    <p:extLst>
      <p:ext uri="{BB962C8B-B14F-4D97-AF65-F5344CB8AC3E}">
        <p14:creationId xmlns:p14="http://schemas.microsoft.com/office/powerpoint/2010/main" val="848557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2EE12382-F4DC-D54A-B9CA-797C04A37E00}"/>
              </a:ext>
            </a:extLst>
          </p:cNvPr>
          <p:cNvSpPr txBox="1"/>
          <p:nvPr/>
        </p:nvSpPr>
        <p:spPr>
          <a:xfrm>
            <a:off x="1326993" y="2746975"/>
            <a:ext cx="93112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De status (levend of dood) van een cel in de volgende generatie is afhankelijk van de status van de buurcellen in de huidige generatie.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ECD1D84F-851B-6447-B65E-7ACE1393CF9D}"/>
              </a:ext>
            </a:extLst>
          </p:cNvPr>
          <p:cNvSpPr txBox="1"/>
          <p:nvPr/>
        </p:nvSpPr>
        <p:spPr>
          <a:xfrm>
            <a:off x="981308" y="753821"/>
            <a:ext cx="12241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Afspraken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7F357B6C-527E-8F43-B3D9-291489425DD7}"/>
              </a:ext>
            </a:extLst>
          </p:cNvPr>
          <p:cNvSpPr txBox="1"/>
          <p:nvPr/>
        </p:nvSpPr>
        <p:spPr>
          <a:xfrm>
            <a:off x="1326993" y="1927370"/>
            <a:ext cx="9712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Onder een generatie verstaan we een bepaald patroon van witte (</a:t>
            </a:r>
            <a:r>
              <a:rPr lang="nl-NL" dirty="0">
                <a:solidFill>
                  <a:srgbClr val="4E36FF"/>
                </a:solidFill>
              </a:rPr>
              <a:t>dode</a:t>
            </a:r>
            <a:r>
              <a:rPr lang="nl-NL" dirty="0"/>
              <a:t>) en zwarte (</a:t>
            </a:r>
            <a:r>
              <a:rPr lang="nl-NL" dirty="0">
                <a:solidFill>
                  <a:srgbClr val="4E36FF"/>
                </a:solidFill>
              </a:rPr>
              <a:t>levende</a:t>
            </a:r>
            <a:r>
              <a:rPr lang="nl-NL" dirty="0"/>
              <a:t>) cellen. 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4B60D984-04AC-6445-B8E0-8393648FA416}"/>
              </a:ext>
            </a:extLst>
          </p:cNvPr>
          <p:cNvSpPr txBox="1"/>
          <p:nvPr/>
        </p:nvSpPr>
        <p:spPr>
          <a:xfrm>
            <a:off x="1326993" y="3843579"/>
            <a:ext cx="2821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Elke cel heeft 8 buurcellen.</a:t>
            </a: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DCDE04F7-ECFC-3844-8A7F-509A429801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1720" y="3921638"/>
            <a:ext cx="1093297" cy="1093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876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vak 12">
            <a:extLst>
              <a:ext uri="{FF2B5EF4-FFF2-40B4-BE49-F238E27FC236}">
                <a16:creationId xmlns:a16="http://schemas.microsoft.com/office/drawing/2014/main" id="{9BA42876-33A3-C54D-9985-1B8C422822C6}"/>
              </a:ext>
            </a:extLst>
          </p:cNvPr>
          <p:cNvSpPr txBox="1"/>
          <p:nvPr/>
        </p:nvSpPr>
        <p:spPr>
          <a:xfrm>
            <a:off x="981308" y="753821"/>
            <a:ext cx="1263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Voorbeeld</a:t>
            </a:r>
          </a:p>
        </p:txBody>
      </p:sp>
      <p:grpSp>
        <p:nvGrpSpPr>
          <p:cNvPr id="2" name="Groep 1">
            <a:extLst>
              <a:ext uri="{FF2B5EF4-FFF2-40B4-BE49-F238E27FC236}">
                <a16:creationId xmlns:a16="http://schemas.microsoft.com/office/drawing/2014/main" id="{FA9AA170-3EC0-9E44-A9B2-07EDA14F5B57}"/>
              </a:ext>
            </a:extLst>
          </p:cNvPr>
          <p:cNvGrpSpPr/>
          <p:nvPr/>
        </p:nvGrpSpPr>
        <p:grpSpPr>
          <a:xfrm>
            <a:off x="1080000" y="1980000"/>
            <a:ext cx="5223150" cy="2423956"/>
            <a:chOff x="2424282" y="1869263"/>
            <a:chExt cx="5223150" cy="2423956"/>
          </a:xfrm>
        </p:grpSpPr>
        <p:pic>
          <p:nvPicPr>
            <p:cNvPr id="12" name="Afbeelding 11">
              <a:extLst>
                <a:ext uri="{FF2B5EF4-FFF2-40B4-BE49-F238E27FC236}">
                  <a16:creationId xmlns:a16="http://schemas.microsoft.com/office/drawing/2014/main" id="{76468B2E-9D5C-094B-B96D-458B15FFAF8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664430" y="2322308"/>
              <a:ext cx="1983002" cy="1970911"/>
            </a:xfrm>
            <a:prstGeom prst="rect">
              <a:avLst/>
            </a:prstGeom>
          </p:spPr>
        </p:pic>
        <p:pic>
          <p:nvPicPr>
            <p:cNvPr id="5" name="Afbeelding 4">
              <a:extLst>
                <a:ext uri="{FF2B5EF4-FFF2-40B4-BE49-F238E27FC236}">
                  <a16:creationId xmlns:a16="http://schemas.microsoft.com/office/drawing/2014/main" id="{7B033F79-A4EF-664F-9BC2-A89C119919C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424282" y="2322308"/>
              <a:ext cx="1983002" cy="1970911"/>
            </a:xfrm>
            <a:prstGeom prst="rect">
              <a:avLst/>
            </a:prstGeom>
          </p:spPr>
        </p:pic>
        <p:sp>
          <p:nvSpPr>
            <p:cNvPr id="8" name="Rechthoek 7">
              <a:extLst>
                <a:ext uri="{FF2B5EF4-FFF2-40B4-BE49-F238E27FC236}">
                  <a16:creationId xmlns:a16="http://schemas.microsoft.com/office/drawing/2014/main" id="{3BF23475-EE7E-4A48-A3ED-D60940736949}"/>
                </a:ext>
              </a:extLst>
            </p:cNvPr>
            <p:cNvSpPr/>
            <p:nvPr/>
          </p:nvSpPr>
          <p:spPr>
            <a:xfrm>
              <a:off x="3551167" y="2340462"/>
              <a:ext cx="831203" cy="829207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" name="Rechthoek 8">
              <a:extLst>
                <a:ext uri="{FF2B5EF4-FFF2-40B4-BE49-F238E27FC236}">
                  <a16:creationId xmlns:a16="http://schemas.microsoft.com/office/drawing/2014/main" id="{7356E1D8-EA56-F34B-815E-D1D052F08648}"/>
                </a:ext>
              </a:extLst>
            </p:cNvPr>
            <p:cNvSpPr/>
            <p:nvPr/>
          </p:nvSpPr>
          <p:spPr>
            <a:xfrm>
              <a:off x="3830613" y="2615365"/>
              <a:ext cx="272310" cy="273049"/>
            </a:xfrm>
            <a:prstGeom prst="rect">
              <a:avLst/>
            </a:prstGeom>
            <a:noFill/>
            <a:ln w="19050">
              <a:solidFill>
                <a:srgbClr val="4E3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" name="Rechthoek 10">
              <a:extLst>
                <a:ext uri="{FF2B5EF4-FFF2-40B4-BE49-F238E27FC236}">
                  <a16:creationId xmlns:a16="http://schemas.microsoft.com/office/drawing/2014/main" id="{EF101DFE-0DA8-5240-8B08-A764A05CF577}"/>
                </a:ext>
              </a:extLst>
            </p:cNvPr>
            <p:cNvSpPr/>
            <p:nvPr/>
          </p:nvSpPr>
          <p:spPr>
            <a:xfrm>
              <a:off x="7067680" y="2615364"/>
              <a:ext cx="272310" cy="273049"/>
            </a:xfrm>
            <a:prstGeom prst="rect">
              <a:avLst/>
            </a:prstGeom>
            <a:noFill/>
            <a:ln w="19050">
              <a:solidFill>
                <a:srgbClr val="4E3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7" name="Tekstvak 16">
              <a:extLst>
                <a:ext uri="{FF2B5EF4-FFF2-40B4-BE49-F238E27FC236}">
                  <a16:creationId xmlns:a16="http://schemas.microsoft.com/office/drawing/2014/main" id="{C73AE595-297B-1048-A8B1-77CFE8A8BA10}"/>
                </a:ext>
              </a:extLst>
            </p:cNvPr>
            <p:cNvSpPr txBox="1"/>
            <p:nvPr/>
          </p:nvSpPr>
          <p:spPr>
            <a:xfrm>
              <a:off x="2589274" y="1869263"/>
              <a:ext cx="165301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Huidige generatie</a:t>
              </a:r>
            </a:p>
          </p:txBody>
        </p:sp>
        <p:sp>
          <p:nvSpPr>
            <p:cNvPr id="18" name="Tekstvak 17">
              <a:extLst>
                <a:ext uri="{FF2B5EF4-FFF2-40B4-BE49-F238E27FC236}">
                  <a16:creationId xmlns:a16="http://schemas.microsoft.com/office/drawing/2014/main" id="{48BE2F00-78DA-0D4E-BBD7-40760884B9F0}"/>
                </a:ext>
              </a:extLst>
            </p:cNvPr>
            <p:cNvSpPr txBox="1"/>
            <p:nvPr/>
          </p:nvSpPr>
          <p:spPr>
            <a:xfrm>
              <a:off x="5826902" y="1869263"/>
              <a:ext cx="16577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Nieuwe generatie</a:t>
              </a:r>
            </a:p>
          </p:txBody>
        </p:sp>
      </p:grpSp>
      <p:sp>
        <p:nvSpPr>
          <p:cNvPr id="19" name="Tekstvak 18">
            <a:extLst>
              <a:ext uri="{FF2B5EF4-FFF2-40B4-BE49-F238E27FC236}">
                <a16:creationId xmlns:a16="http://schemas.microsoft.com/office/drawing/2014/main" id="{D01D7004-59BF-344E-8B32-A952852F3B44}"/>
              </a:ext>
            </a:extLst>
          </p:cNvPr>
          <p:cNvSpPr txBox="1"/>
          <p:nvPr/>
        </p:nvSpPr>
        <p:spPr>
          <a:xfrm>
            <a:off x="7567811" y="2165814"/>
            <a:ext cx="34910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>
                <a:solidFill>
                  <a:schemeClr val="bg1">
                    <a:lumMod val="75000"/>
                  </a:schemeClr>
                </a:solidFill>
              </a:rPr>
              <a:t>Een levende cel blijft leven als hij 2 of 3 levende buurcellen heeft.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C0A7006D-68DF-D44E-900C-7512127599ED}"/>
              </a:ext>
            </a:extLst>
          </p:cNvPr>
          <p:cNvSpPr txBox="1"/>
          <p:nvPr/>
        </p:nvSpPr>
        <p:spPr>
          <a:xfrm>
            <a:off x="7567811" y="3105834"/>
            <a:ext cx="34910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>
                <a:solidFill>
                  <a:schemeClr val="bg1">
                    <a:lumMod val="75000"/>
                  </a:schemeClr>
                </a:solidFill>
              </a:rPr>
              <a:t>Een dode cel wordt levend als hij precies 3 levende buurcellen heeft.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7D626907-3902-E94F-A6DF-DE32B2EE85AA}"/>
              </a:ext>
            </a:extLst>
          </p:cNvPr>
          <p:cNvSpPr txBox="1"/>
          <p:nvPr/>
        </p:nvSpPr>
        <p:spPr>
          <a:xfrm>
            <a:off x="7567810" y="4045854"/>
            <a:ext cx="3491083" cy="584775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l-NL" sz="1600" dirty="0"/>
              <a:t>In alle andere gevallen gaat of blijft de cel dood.</a:t>
            </a:r>
          </a:p>
        </p:txBody>
      </p:sp>
    </p:spTree>
    <p:extLst>
      <p:ext uri="{BB962C8B-B14F-4D97-AF65-F5344CB8AC3E}">
        <p14:creationId xmlns:p14="http://schemas.microsoft.com/office/powerpoint/2010/main" val="2190133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vak 12">
            <a:extLst>
              <a:ext uri="{FF2B5EF4-FFF2-40B4-BE49-F238E27FC236}">
                <a16:creationId xmlns:a16="http://schemas.microsoft.com/office/drawing/2014/main" id="{29EE966C-002B-6041-818C-AE315CCB631D}"/>
              </a:ext>
            </a:extLst>
          </p:cNvPr>
          <p:cNvSpPr txBox="1"/>
          <p:nvPr/>
        </p:nvSpPr>
        <p:spPr>
          <a:xfrm>
            <a:off x="981308" y="753821"/>
            <a:ext cx="1263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Voorbeeld</a:t>
            </a:r>
          </a:p>
        </p:txBody>
      </p:sp>
      <p:grpSp>
        <p:nvGrpSpPr>
          <p:cNvPr id="2" name="Groep 1">
            <a:extLst>
              <a:ext uri="{FF2B5EF4-FFF2-40B4-BE49-F238E27FC236}">
                <a16:creationId xmlns:a16="http://schemas.microsoft.com/office/drawing/2014/main" id="{8D9D4AC0-7410-D946-B760-611C2293C268}"/>
              </a:ext>
            </a:extLst>
          </p:cNvPr>
          <p:cNvGrpSpPr/>
          <p:nvPr/>
        </p:nvGrpSpPr>
        <p:grpSpPr>
          <a:xfrm>
            <a:off x="1080000" y="1980000"/>
            <a:ext cx="5223150" cy="2423956"/>
            <a:chOff x="2424282" y="1869263"/>
            <a:chExt cx="5223150" cy="2423956"/>
          </a:xfrm>
        </p:grpSpPr>
        <p:pic>
          <p:nvPicPr>
            <p:cNvPr id="12" name="Afbeelding 11">
              <a:extLst>
                <a:ext uri="{FF2B5EF4-FFF2-40B4-BE49-F238E27FC236}">
                  <a16:creationId xmlns:a16="http://schemas.microsoft.com/office/drawing/2014/main" id="{72688546-C650-C74B-B5F3-E690930B1FF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664430" y="2322308"/>
              <a:ext cx="1983002" cy="1970911"/>
            </a:xfrm>
            <a:prstGeom prst="rect">
              <a:avLst/>
            </a:prstGeom>
          </p:spPr>
        </p:pic>
        <p:pic>
          <p:nvPicPr>
            <p:cNvPr id="5" name="Afbeelding 4">
              <a:extLst>
                <a:ext uri="{FF2B5EF4-FFF2-40B4-BE49-F238E27FC236}">
                  <a16:creationId xmlns:a16="http://schemas.microsoft.com/office/drawing/2014/main" id="{7B033F79-A4EF-664F-9BC2-A89C119919C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424282" y="2322308"/>
              <a:ext cx="1983002" cy="1970911"/>
            </a:xfrm>
            <a:prstGeom prst="rect">
              <a:avLst/>
            </a:prstGeom>
          </p:spPr>
        </p:pic>
        <p:sp>
          <p:nvSpPr>
            <p:cNvPr id="8" name="Rechthoek 7">
              <a:extLst>
                <a:ext uri="{FF2B5EF4-FFF2-40B4-BE49-F238E27FC236}">
                  <a16:creationId xmlns:a16="http://schemas.microsoft.com/office/drawing/2014/main" id="{5CD70A4E-24B4-5B41-9738-24002B6CD1E6}"/>
                </a:ext>
              </a:extLst>
            </p:cNvPr>
            <p:cNvSpPr/>
            <p:nvPr/>
          </p:nvSpPr>
          <p:spPr>
            <a:xfrm>
              <a:off x="2444956" y="2618950"/>
              <a:ext cx="831203" cy="829207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" name="Rechthoek 8">
              <a:extLst>
                <a:ext uri="{FF2B5EF4-FFF2-40B4-BE49-F238E27FC236}">
                  <a16:creationId xmlns:a16="http://schemas.microsoft.com/office/drawing/2014/main" id="{E37FEFEF-D07A-894F-AC64-4F7BA0C0184A}"/>
                </a:ext>
              </a:extLst>
            </p:cNvPr>
            <p:cNvSpPr/>
            <p:nvPr/>
          </p:nvSpPr>
          <p:spPr>
            <a:xfrm>
              <a:off x="2724402" y="2893853"/>
              <a:ext cx="272310" cy="273049"/>
            </a:xfrm>
            <a:prstGeom prst="rect">
              <a:avLst/>
            </a:prstGeom>
            <a:noFill/>
            <a:ln w="19050">
              <a:solidFill>
                <a:srgbClr val="4E3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" name="Rechthoek 10">
              <a:extLst>
                <a:ext uri="{FF2B5EF4-FFF2-40B4-BE49-F238E27FC236}">
                  <a16:creationId xmlns:a16="http://schemas.microsoft.com/office/drawing/2014/main" id="{B0B003C2-DC9E-0A41-8DCB-98FCC5927B4B}"/>
                </a:ext>
              </a:extLst>
            </p:cNvPr>
            <p:cNvSpPr/>
            <p:nvPr/>
          </p:nvSpPr>
          <p:spPr>
            <a:xfrm>
              <a:off x="5959845" y="2893852"/>
              <a:ext cx="272310" cy="273049"/>
            </a:xfrm>
            <a:prstGeom prst="rect">
              <a:avLst/>
            </a:prstGeom>
            <a:noFill/>
            <a:ln w="19050">
              <a:solidFill>
                <a:srgbClr val="4E3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7" name="Tekstvak 16">
              <a:extLst>
                <a:ext uri="{FF2B5EF4-FFF2-40B4-BE49-F238E27FC236}">
                  <a16:creationId xmlns:a16="http://schemas.microsoft.com/office/drawing/2014/main" id="{9E2CB9D4-C6BE-C446-8C15-68B34D20366C}"/>
                </a:ext>
              </a:extLst>
            </p:cNvPr>
            <p:cNvSpPr txBox="1"/>
            <p:nvPr/>
          </p:nvSpPr>
          <p:spPr>
            <a:xfrm>
              <a:off x="2589274" y="1869263"/>
              <a:ext cx="165301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Huidige generatie</a:t>
              </a:r>
            </a:p>
          </p:txBody>
        </p:sp>
        <p:sp>
          <p:nvSpPr>
            <p:cNvPr id="18" name="Tekstvak 17">
              <a:extLst>
                <a:ext uri="{FF2B5EF4-FFF2-40B4-BE49-F238E27FC236}">
                  <a16:creationId xmlns:a16="http://schemas.microsoft.com/office/drawing/2014/main" id="{46467417-9477-2C42-9B13-EDA173046500}"/>
                </a:ext>
              </a:extLst>
            </p:cNvPr>
            <p:cNvSpPr txBox="1"/>
            <p:nvPr/>
          </p:nvSpPr>
          <p:spPr>
            <a:xfrm>
              <a:off x="5826902" y="1869263"/>
              <a:ext cx="16577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Nieuwe generatie</a:t>
              </a:r>
            </a:p>
          </p:txBody>
        </p:sp>
      </p:grpSp>
      <p:sp>
        <p:nvSpPr>
          <p:cNvPr id="19" name="Tekstvak 18">
            <a:extLst>
              <a:ext uri="{FF2B5EF4-FFF2-40B4-BE49-F238E27FC236}">
                <a16:creationId xmlns:a16="http://schemas.microsoft.com/office/drawing/2014/main" id="{26DC7254-61CE-FE40-B9C2-DE650AA40DED}"/>
              </a:ext>
            </a:extLst>
          </p:cNvPr>
          <p:cNvSpPr txBox="1"/>
          <p:nvPr/>
        </p:nvSpPr>
        <p:spPr>
          <a:xfrm>
            <a:off x="7567811" y="2165814"/>
            <a:ext cx="34910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>
                <a:solidFill>
                  <a:schemeClr val="bg1">
                    <a:lumMod val="75000"/>
                  </a:schemeClr>
                </a:solidFill>
              </a:rPr>
              <a:t>Een levende cel blijft leven als hij 2 of 3 levende buurcellen heeft.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84D41CAA-F763-F64C-95FF-B76A14D29D28}"/>
              </a:ext>
            </a:extLst>
          </p:cNvPr>
          <p:cNvSpPr txBox="1"/>
          <p:nvPr/>
        </p:nvSpPr>
        <p:spPr>
          <a:xfrm>
            <a:off x="7567811" y="3105834"/>
            <a:ext cx="34910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>
                <a:solidFill>
                  <a:schemeClr val="bg1">
                    <a:lumMod val="75000"/>
                  </a:schemeClr>
                </a:solidFill>
              </a:rPr>
              <a:t>Een dode cel wordt levend als hij precies 3 levende buurcellen heeft.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1643F323-088C-624F-BDBF-146B376D26A4}"/>
              </a:ext>
            </a:extLst>
          </p:cNvPr>
          <p:cNvSpPr txBox="1"/>
          <p:nvPr/>
        </p:nvSpPr>
        <p:spPr>
          <a:xfrm>
            <a:off x="7567810" y="4045854"/>
            <a:ext cx="3491083" cy="584775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l-NL" sz="1600" dirty="0"/>
              <a:t>In alle andere gevallen gaat of blijft de cel dood.</a:t>
            </a:r>
          </a:p>
        </p:txBody>
      </p:sp>
    </p:spTree>
    <p:extLst>
      <p:ext uri="{BB962C8B-B14F-4D97-AF65-F5344CB8AC3E}">
        <p14:creationId xmlns:p14="http://schemas.microsoft.com/office/powerpoint/2010/main" val="15166713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vak 12">
            <a:extLst>
              <a:ext uri="{FF2B5EF4-FFF2-40B4-BE49-F238E27FC236}">
                <a16:creationId xmlns:a16="http://schemas.microsoft.com/office/drawing/2014/main" id="{D04C60DA-6607-B046-A6D3-539DE2E3A474}"/>
              </a:ext>
            </a:extLst>
          </p:cNvPr>
          <p:cNvSpPr txBox="1"/>
          <p:nvPr/>
        </p:nvSpPr>
        <p:spPr>
          <a:xfrm>
            <a:off x="981308" y="753821"/>
            <a:ext cx="1263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Voorbeeld</a:t>
            </a:r>
          </a:p>
        </p:txBody>
      </p:sp>
      <p:grpSp>
        <p:nvGrpSpPr>
          <p:cNvPr id="2" name="Groep 1">
            <a:extLst>
              <a:ext uri="{FF2B5EF4-FFF2-40B4-BE49-F238E27FC236}">
                <a16:creationId xmlns:a16="http://schemas.microsoft.com/office/drawing/2014/main" id="{490F6091-7965-FC45-A089-A9FDDC43402F}"/>
              </a:ext>
            </a:extLst>
          </p:cNvPr>
          <p:cNvGrpSpPr/>
          <p:nvPr/>
        </p:nvGrpSpPr>
        <p:grpSpPr>
          <a:xfrm>
            <a:off x="1080000" y="1980000"/>
            <a:ext cx="5223150" cy="2423956"/>
            <a:chOff x="2424282" y="1869263"/>
            <a:chExt cx="5223150" cy="2423956"/>
          </a:xfrm>
        </p:grpSpPr>
        <p:pic>
          <p:nvPicPr>
            <p:cNvPr id="12" name="Afbeelding 11">
              <a:extLst>
                <a:ext uri="{FF2B5EF4-FFF2-40B4-BE49-F238E27FC236}">
                  <a16:creationId xmlns:a16="http://schemas.microsoft.com/office/drawing/2014/main" id="{AA5C234E-DBED-CD44-A893-86C2F205EE8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664430" y="2322308"/>
              <a:ext cx="1983002" cy="1970911"/>
            </a:xfrm>
            <a:prstGeom prst="rect">
              <a:avLst/>
            </a:prstGeom>
          </p:spPr>
        </p:pic>
        <p:pic>
          <p:nvPicPr>
            <p:cNvPr id="5" name="Afbeelding 4">
              <a:extLst>
                <a:ext uri="{FF2B5EF4-FFF2-40B4-BE49-F238E27FC236}">
                  <a16:creationId xmlns:a16="http://schemas.microsoft.com/office/drawing/2014/main" id="{7B033F79-A4EF-664F-9BC2-A89C119919C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424282" y="2322308"/>
              <a:ext cx="1983002" cy="1970911"/>
            </a:xfrm>
            <a:prstGeom prst="rect">
              <a:avLst/>
            </a:prstGeom>
          </p:spPr>
        </p:pic>
        <p:sp>
          <p:nvSpPr>
            <p:cNvPr id="8" name="Rechthoek 7">
              <a:extLst>
                <a:ext uri="{FF2B5EF4-FFF2-40B4-BE49-F238E27FC236}">
                  <a16:creationId xmlns:a16="http://schemas.microsoft.com/office/drawing/2014/main" id="{5CD70A4E-24B4-5B41-9738-24002B6CD1E6}"/>
                </a:ext>
              </a:extLst>
            </p:cNvPr>
            <p:cNvSpPr/>
            <p:nvPr/>
          </p:nvSpPr>
          <p:spPr>
            <a:xfrm>
              <a:off x="2720084" y="2618950"/>
              <a:ext cx="831203" cy="829207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" name="Rechthoek 8">
              <a:extLst>
                <a:ext uri="{FF2B5EF4-FFF2-40B4-BE49-F238E27FC236}">
                  <a16:creationId xmlns:a16="http://schemas.microsoft.com/office/drawing/2014/main" id="{E37FEFEF-D07A-894F-AC64-4F7BA0C0184A}"/>
                </a:ext>
              </a:extLst>
            </p:cNvPr>
            <p:cNvSpPr/>
            <p:nvPr/>
          </p:nvSpPr>
          <p:spPr>
            <a:xfrm>
              <a:off x="2999530" y="2893853"/>
              <a:ext cx="272310" cy="273049"/>
            </a:xfrm>
            <a:prstGeom prst="rect">
              <a:avLst/>
            </a:prstGeom>
            <a:noFill/>
            <a:ln w="19050">
              <a:solidFill>
                <a:srgbClr val="4E3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" name="Rechthoek 10">
              <a:extLst>
                <a:ext uri="{FF2B5EF4-FFF2-40B4-BE49-F238E27FC236}">
                  <a16:creationId xmlns:a16="http://schemas.microsoft.com/office/drawing/2014/main" id="{B0B003C2-DC9E-0A41-8DCB-98FCC5927B4B}"/>
                </a:ext>
              </a:extLst>
            </p:cNvPr>
            <p:cNvSpPr/>
            <p:nvPr/>
          </p:nvSpPr>
          <p:spPr>
            <a:xfrm>
              <a:off x="6236597" y="2893852"/>
              <a:ext cx="272310" cy="273049"/>
            </a:xfrm>
            <a:prstGeom prst="rect">
              <a:avLst/>
            </a:prstGeom>
            <a:noFill/>
            <a:ln w="19050">
              <a:solidFill>
                <a:srgbClr val="4E3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7" name="Tekstvak 16">
              <a:extLst>
                <a:ext uri="{FF2B5EF4-FFF2-40B4-BE49-F238E27FC236}">
                  <a16:creationId xmlns:a16="http://schemas.microsoft.com/office/drawing/2014/main" id="{62FA531D-2D89-324D-A322-F2C508EF2419}"/>
                </a:ext>
              </a:extLst>
            </p:cNvPr>
            <p:cNvSpPr txBox="1"/>
            <p:nvPr/>
          </p:nvSpPr>
          <p:spPr>
            <a:xfrm>
              <a:off x="2589274" y="1869263"/>
              <a:ext cx="165301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Huidige generatie</a:t>
              </a:r>
            </a:p>
          </p:txBody>
        </p:sp>
        <p:sp>
          <p:nvSpPr>
            <p:cNvPr id="18" name="Tekstvak 17">
              <a:extLst>
                <a:ext uri="{FF2B5EF4-FFF2-40B4-BE49-F238E27FC236}">
                  <a16:creationId xmlns:a16="http://schemas.microsoft.com/office/drawing/2014/main" id="{F1D13FA7-F500-4746-9D96-6564EB7A6C9D}"/>
                </a:ext>
              </a:extLst>
            </p:cNvPr>
            <p:cNvSpPr txBox="1"/>
            <p:nvPr/>
          </p:nvSpPr>
          <p:spPr>
            <a:xfrm>
              <a:off x="5826902" y="1869263"/>
              <a:ext cx="16577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Nieuwe generatie</a:t>
              </a:r>
            </a:p>
          </p:txBody>
        </p:sp>
      </p:grpSp>
      <p:sp>
        <p:nvSpPr>
          <p:cNvPr id="19" name="Tekstvak 18">
            <a:extLst>
              <a:ext uri="{FF2B5EF4-FFF2-40B4-BE49-F238E27FC236}">
                <a16:creationId xmlns:a16="http://schemas.microsoft.com/office/drawing/2014/main" id="{B6776AAC-6902-254B-80B5-265E25C8EE9E}"/>
              </a:ext>
            </a:extLst>
          </p:cNvPr>
          <p:cNvSpPr txBox="1"/>
          <p:nvPr/>
        </p:nvSpPr>
        <p:spPr>
          <a:xfrm>
            <a:off x="7567811" y="2165814"/>
            <a:ext cx="34910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>
                <a:solidFill>
                  <a:schemeClr val="bg1">
                    <a:lumMod val="75000"/>
                  </a:schemeClr>
                </a:solidFill>
              </a:rPr>
              <a:t>Een levende cel blijft leven als hij 2 of 3 levende buurcellen heeft.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4A5D02F0-C6AA-4F4E-AC6C-E8476A5D5744}"/>
              </a:ext>
            </a:extLst>
          </p:cNvPr>
          <p:cNvSpPr txBox="1"/>
          <p:nvPr/>
        </p:nvSpPr>
        <p:spPr>
          <a:xfrm>
            <a:off x="7567811" y="3105834"/>
            <a:ext cx="34910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>
                <a:solidFill>
                  <a:schemeClr val="bg1">
                    <a:lumMod val="75000"/>
                  </a:schemeClr>
                </a:solidFill>
              </a:rPr>
              <a:t>Een dode cel wordt levend als hij precies 3 levende buurcellen heeft.</a:t>
            </a: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BCE77A0B-89BB-4A4A-8A8C-DCDAECB0DD8C}"/>
              </a:ext>
            </a:extLst>
          </p:cNvPr>
          <p:cNvSpPr txBox="1"/>
          <p:nvPr/>
        </p:nvSpPr>
        <p:spPr>
          <a:xfrm>
            <a:off x="7567810" y="4045854"/>
            <a:ext cx="3491083" cy="584775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l-NL" sz="1600" dirty="0"/>
              <a:t>In alle andere gevallen gaat of blijft de cel dood.</a:t>
            </a:r>
          </a:p>
        </p:txBody>
      </p:sp>
    </p:spTree>
    <p:extLst>
      <p:ext uri="{BB962C8B-B14F-4D97-AF65-F5344CB8AC3E}">
        <p14:creationId xmlns:p14="http://schemas.microsoft.com/office/powerpoint/2010/main" val="34370876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kstvak 11">
            <a:extLst>
              <a:ext uri="{FF2B5EF4-FFF2-40B4-BE49-F238E27FC236}">
                <a16:creationId xmlns:a16="http://schemas.microsoft.com/office/drawing/2014/main" id="{4F482CCF-669E-DE4B-8252-6FA181BA1E59}"/>
              </a:ext>
            </a:extLst>
          </p:cNvPr>
          <p:cNvSpPr txBox="1"/>
          <p:nvPr/>
        </p:nvSpPr>
        <p:spPr>
          <a:xfrm>
            <a:off x="981308" y="753821"/>
            <a:ext cx="1263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Voorbeeld</a:t>
            </a:r>
          </a:p>
        </p:txBody>
      </p:sp>
      <p:grpSp>
        <p:nvGrpSpPr>
          <p:cNvPr id="2" name="Groep 1">
            <a:extLst>
              <a:ext uri="{FF2B5EF4-FFF2-40B4-BE49-F238E27FC236}">
                <a16:creationId xmlns:a16="http://schemas.microsoft.com/office/drawing/2014/main" id="{9EFF084C-BD11-A948-8826-E6DD2039C650}"/>
              </a:ext>
            </a:extLst>
          </p:cNvPr>
          <p:cNvGrpSpPr/>
          <p:nvPr/>
        </p:nvGrpSpPr>
        <p:grpSpPr>
          <a:xfrm>
            <a:off x="1080000" y="1980000"/>
            <a:ext cx="5222092" cy="2423956"/>
            <a:chOff x="2424282" y="1869263"/>
            <a:chExt cx="5222092" cy="2423956"/>
          </a:xfrm>
        </p:grpSpPr>
        <p:pic>
          <p:nvPicPr>
            <p:cNvPr id="5" name="Afbeelding 4">
              <a:extLst>
                <a:ext uri="{FF2B5EF4-FFF2-40B4-BE49-F238E27FC236}">
                  <a16:creationId xmlns:a16="http://schemas.microsoft.com/office/drawing/2014/main" id="{7B033F79-A4EF-664F-9BC2-A89C119919C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24282" y="2322308"/>
              <a:ext cx="1983002" cy="1970911"/>
            </a:xfrm>
            <a:prstGeom prst="rect">
              <a:avLst/>
            </a:prstGeom>
          </p:spPr>
        </p:pic>
        <p:sp>
          <p:nvSpPr>
            <p:cNvPr id="8" name="Rechthoek 7">
              <a:extLst>
                <a:ext uri="{FF2B5EF4-FFF2-40B4-BE49-F238E27FC236}">
                  <a16:creationId xmlns:a16="http://schemas.microsoft.com/office/drawing/2014/main" id="{5CD70A4E-24B4-5B41-9738-24002B6CD1E6}"/>
                </a:ext>
              </a:extLst>
            </p:cNvPr>
            <p:cNvSpPr/>
            <p:nvPr/>
          </p:nvSpPr>
          <p:spPr>
            <a:xfrm>
              <a:off x="2995212" y="2618950"/>
              <a:ext cx="831203" cy="829207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" name="Rechthoek 8">
              <a:extLst>
                <a:ext uri="{FF2B5EF4-FFF2-40B4-BE49-F238E27FC236}">
                  <a16:creationId xmlns:a16="http://schemas.microsoft.com/office/drawing/2014/main" id="{E37FEFEF-D07A-894F-AC64-4F7BA0C0184A}"/>
                </a:ext>
              </a:extLst>
            </p:cNvPr>
            <p:cNvSpPr/>
            <p:nvPr/>
          </p:nvSpPr>
          <p:spPr>
            <a:xfrm>
              <a:off x="3274658" y="2893853"/>
              <a:ext cx="272310" cy="273049"/>
            </a:xfrm>
            <a:prstGeom prst="rect">
              <a:avLst/>
            </a:prstGeom>
            <a:noFill/>
            <a:ln w="19050">
              <a:solidFill>
                <a:srgbClr val="4E3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" name="Rechthoek 10">
              <a:extLst>
                <a:ext uri="{FF2B5EF4-FFF2-40B4-BE49-F238E27FC236}">
                  <a16:creationId xmlns:a16="http://schemas.microsoft.com/office/drawing/2014/main" id="{B0B003C2-DC9E-0A41-8DCB-98FCC5927B4B}"/>
                </a:ext>
              </a:extLst>
            </p:cNvPr>
            <p:cNvSpPr/>
            <p:nvPr/>
          </p:nvSpPr>
          <p:spPr>
            <a:xfrm>
              <a:off x="6511310" y="2893852"/>
              <a:ext cx="272310" cy="273049"/>
            </a:xfrm>
            <a:prstGeom prst="rect">
              <a:avLst/>
            </a:prstGeom>
            <a:noFill/>
            <a:ln w="19050">
              <a:solidFill>
                <a:srgbClr val="4E3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>
              <a:extLst>
                <a:ext uri="{FF2B5EF4-FFF2-40B4-BE49-F238E27FC236}">
                  <a16:creationId xmlns:a16="http://schemas.microsoft.com/office/drawing/2014/main" id="{94AD8A79-0EDC-A143-BA09-F70331D6779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663372" y="2322308"/>
              <a:ext cx="1983002" cy="1970911"/>
            </a:xfrm>
            <a:prstGeom prst="rect">
              <a:avLst/>
            </a:prstGeom>
          </p:spPr>
        </p:pic>
        <p:sp>
          <p:nvSpPr>
            <p:cNvPr id="14" name="Rechthoek 13">
              <a:extLst>
                <a:ext uri="{FF2B5EF4-FFF2-40B4-BE49-F238E27FC236}">
                  <a16:creationId xmlns:a16="http://schemas.microsoft.com/office/drawing/2014/main" id="{694311B1-8AD9-C44D-B2A6-3A001949BF22}"/>
                </a:ext>
              </a:extLst>
            </p:cNvPr>
            <p:cNvSpPr/>
            <p:nvPr/>
          </p:nvSpPr>
          <p:spPr>
            <a:xfrm>
              <a:off x="6516978" y="2893852"/>
              <a:ext cx="272310" cy="273049"/>
            </a:xfrm>
            <a:prstGeom prst="rect">
              <a:avLst/>
            </a:prstGeom>
            <a:noFill/>
            <a:ln w="19050">
              <a:solidFill>
                <a:srgbClr val="4E3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8" name="Tekstvak 17">
              <a:extLst>
                <a:ext uri="{FF2B5EF4-FFF2-40B4-BE49-F238E27FC236}">
                  <a16:creationId xmlns:a16="http://schemas.microsoft.com/office/drawing/2014/main" id="{99543794-2CCD-6849-B027-08C9376109F4}"/>
                </a:ext>
              </a:extLst>
            </p:cNvPr>
            <p:cNvSpPr txBox="1"/>
            <p:nvPr/>
          </p:nvSpPr>
          <p:spPr>
            <a:xfrm>
              <a:off x="2589274" y="1869263"/>
              <a:ext cx="165301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Huidige generatie</a:t>
              </a:r>
            </a:p>
          </p:txBody>
        </p:sp>
        <p:sp>
          <p:nvSpPr>
            <p:cNvPr id="19" name="Tekstvak 18">
              <a:extLst>
                <a:ext uri="{FF2B5EF4-FFF2-40B4-BE49-F238E27FC236}">
                  <a16:creationId xmlns:a16="http://schemas.microsoft.com/office/drawing/2014/main" id="{8BB8DAB0-EF1E-F348-9EC3-8EB377E5C7D0}"/>
                </a:ext>
              </a:extLst>
            </p:cNvPr>
            <p:cNvSpPr txBox="1"/>
            <p:nvPr/>
          </p:nvSpPr>
          <p:spPr>
            <a:xfrm>
              <a:off x="5826902" y="1869263"/>
              <a:ext cx="16577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Nieuwe generatie</a:t>
              </a:r>
            </a:p>
          </p:txBody>
        </p:sp>
      </p:grpSp>
      <p:sp>
        <p:nvSpPr>
          <p:cNvPr id="20" name="Tekstvak 19">
            <a:extLst>
              <a:ext uri="{FF2B5EF4-FFF2-40B4-BE49-F238E27FC236}">
                <a16:creationId xmlns:a16="http://schemas.microsoft.com/office/drawing/2014/main" id="{E67E62DD-7C63-A643-A41C-0074D90C53D9}"/>
              </a:ext>
            </a:extLst>
          </p:cNvPr>
          <p:cNvSpPr txBox="1"/>
          <p:nvPr/>
        </p:nvSpPr>
        <p:spPr>
          <a:xfrm>
            <a:off x="7567811" y="2165814"/>
            <a:ext cx="34910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>
                <a:solidFill>
                  <a:schemeClr val="bg1">
                    <a:lumMod val="75000"/>
                  </a:schemeClr>
                </a:solidFill>
              </a:rPr>
              <a:t>Een levende cel blijft leven als hij 2 of 3 levende buurcellen heeft.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815B7637-AB50-6647-B5A7-C38D06B2C453}"/>
              </a:ext>
            </a:extLst>
          </p:cNvPr>
          <p:cNvSpPr txBox="1"/>
          <p:nvPr/>
        </p:nvSpPr>
        <p:spPr>
          <a:xfrm>
            <a:off x="7567811" y="3105834"/>
            <a:ext cx="3491083" cy="584775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l-NL" sz="1600" dirty="0"/>
              <a:t>Een dode cel wordt levend als hij precies 3 levende buurcellen heeft.</a:t>
            </a: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E090C823-222F-0846-A6E9-E0626304EF91}"/>
              </a:ext>
            </a:extLst>
          </p:cNvPr>
          <p:cNvSpPr txBox="1"/>
          <p:nvPr/>
        </p:nvSpPr>
        <p:spPr>
          <a:xfrm>
            <a:off x="7567810" y="4045854"/>
            <a:ext cx="34910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>
                <a:solidFill>
                  <a:schemeClr val="bg1">
                    <a:lumMod val="75000"/>
                  </a:schemeClr>
                </a:solidFill>
              </a:rPr>
              <a:t>In alle andere gevallen gaat of blijft de cel dood.</a:t>
            </a:r>
          </a:p>
        </p:txBody>
      </p:sp>
    </p:spTree>
    <p:extLst>
      <p:ext uri="{BB962C8B-B14F-4D97-AF65-F5344CB8AC3E}">
        <p14:creationId xmlns:p14="http://schemas.microsoft.com/office/powerpoint/2010/main" val="31541380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vak 12">
            <a:extLst>
              <a:ext uri="{FF2B5EF4-FFF2-40B4-BE49-F238E27FC236}">
                <a16:creationId xmlns:a16="http://schemas.microsoft.com/office/drawing/2014/main" id="{09DD72E4-572C-3A4D-9A43-DB64FD72B5E1}"/>
              </a:ext>
            </a:extLst>
          </p:cNvPr>
          <p:cNvSpPr txBox="1"/>
          <p:nvPr/>
        </p:nvSpPr>
        <p:spPr>
          <a:xfrm>
            <a:off x="981308" y="753821"/>
            <a:ext cx="1263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Voorbeeld</a:t>
            </a:r>
          </a:p>
        </p:txBody>
      </p:sp>
      <p:grpSp>
        <p:nvGrpSpPr>
          <p:cNvPr id="2" name="Groep 1">
            <a:extLst>
              <a:ext uri="{FF2B5EF4-FFF2-40B4-BE49-F238E27FC236}">
                <a16:creationId xmlns:a16="http://schemas.microsoft.com/office/drawing/2014/main" id="{2703B6CE-2C1D-9048-B984-AF4962D475B1}"/>
              </a:ext>
            </a:extLst>
          </p:cNvPr>
          <p:cNvGrpSpPr/>
          <p:nvPr/>
        </p:nvGrpSpPr>
        <p:grpSpPr>
          <a:xfrm>
            <a:off x="1080000" y="1980000"/>
            <a:ext cx="5222092" cy="2423956"/>
            <a:chOff x="2424282" y="1869263"/>
            <a:chExt cx="5222092" cy="2423956"/>
          </a:xfrm>
        </p:grpSpPr>
        <p:pic>
          <p:nvPicPr>
            <p:cNvPr id="12" name="Afbeelding 11">
              <a:extLst>
                <a:ext uri="{FF2B5EF4-FFF2-40B4-BE49-F238E27FC236}">
                  <a16:creationId xmlns:a16="http://schemas.microsoft.com/office/drawing/2014/main" id="{A941EF13-B6C8-B148-BCF3-9F5DA72A674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663372" y="2322308"/>
              <a:ext cx="1983002" cy="1970911"/>
            </a:xfrm>
            <a:prstGeom prst="rect">
              <a:avLst/>
            </a:prstGeom>
          </p:spPr>
        </p:pic>
        <p:pic>
          <p:nvPicPr>
            <p:cNvPr id="5" name="Afbeelding 4">
              <a:extLst>
                <a:ext uri="{FF2B5EF4-FFF2-40B4-BE49-F238E27FC236}">
                  <a16:creationId xmlns:a16="http://schemas.microsoft.com/office/drawing/2014/main" id="{7B033F79-A4EF-664F-9BC2-A89C119919C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424282" y="2322308"/>
              <a:ext cx="1983002" cy="1970911"/>
            </a:xfrm>
            <a:prstGeom prst="rect">
              <a:avLst/>
            </a:prstGeom>
          </p:spPr>
        </p:pic>
        <p:sp>
          <p:nvSpPr>
            <p:cNvPr id="8" name="Rechthoek 7">
              <a:extLst>
                <a:ext uri="{FF2B5EF4-FFF2-40B4-BE49-F238E27FC236}">
                  <a16:creationId xmlns:a16="http://schemas.microsoft.com/office/drawing/2014/main" id="{5CD70A4E-24B4-5B41-9738-24002B6CD1E6}"/>
                </a:ext>
              </a:extLst>
            </p:cNvPr>
            <p:cNvSpPr/>
            <p:nvPr/>
          </p:nvSpPr>
          <p:spPr>
            <a:xfrm>
              <a:off x="3270340" y="2618950"/>
              <a:ext cx="831203" cy="829207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" name="Rechthoek 8">
              <a:extLst>
                <a:ext uri="{FF2B5EF4-FFF2-40B4-BE49-F238E27FC236}">
                  <a16:creationId xmlns:a16="http://schemas.microsoft.com/office/drawing/2014/main" id="{E37FEFEF-D07A-894F-AC64-4F7BA0C0184A}"/>
                </a:ext>
              </a:extLst>
            </p:cNvPr>
            <p:cNvSpPr/>
            <p:nvPr/>
          </p:nvSpPr>
          <p:spPr>
            <a:xfrm>
              <a:off x="3549786" y="2893853"/>
              <a:ext cx="272310" cy="273049"/>
            </a:xfrm>
            <a:prstGeom prst="rect">
              <a:avLst/>
            </a:prstGeom>
            <a:noFill/>
            <a:ln w="19050">
              <a:solidFill>
                <a:srgbClr val="4E3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" name="Rechthoek 10">
              <a:extLst>
                <a:ext uri="{FF2B5EF4-FFF2-40B4-BE49-F238E27FC236}">
                  <a16:creationId xmlns:a16="http://schemas.microsoft.com/office/drawing/2014/main" id="{B0B003C2-DC9E-0A41-8DCB-98FCC5927B4B}"/>
                </a:ext>
              </a:extLst>
            </p:cNvPr>
            <p:cNvSpPr/>
            <p:nvPr/>
          </p:nvSpPr>
          <p:spPr>
            <a:xfrm>
              <a:off x="6790028" y="2893852"/>
              <a:ext cx="272310" cy="273049"/>
            </a:xfrm>
            <a:prstGeom prst="rect">
              <a:avLst/>
            </a:prstGeom>
            <a:noFill/>
            <a:ln w="19050">
              <a:solidFill>
                <a:srgbClr val="4E3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7" name="Tekstvak 16">
              <a:extLst>
                <a:ext uri="{FF2B5EF4-FFF2-40B4-BE49-F238E27FC236}">
                  <a16:creationId xmlns:a16="http://schemas.microsoft.com/office/drawing/2014/main" id="{55EF4CC3-84C2-CA47-8213-8473A4D85C7E}"/>
                </a:ext>
              </a:extLst>
            </p:cNvPr>
            <p:cNvSpPr txBox="1"/>
            <p:nvPr/>
          </p:nvSpPr>
          <p:spPr>
            <a:xfrm>
              <a:off x="2589274" y="1869263"/>
              <a:ext cx="165301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Huidige generatie</a:t>
              </a:r>
            </a:p>
          </p:txBody>
        </p:sp>
        <p:sp>
          <p:nvSpPr>
            <p:cNvPr id="18" name="Tekstvak 17">
              <a:extLst>
                <a:ext uri="{FF2B5EF4-FFF2-40B4-BE49-F238E27FC236}">
                  <a16:creationId xmlns:a16="http://schemas.microsoft.com/office/drawing/2014/main" id="{74A887A7-BBCD-794A-97E8-76D4C81AB681}"/>
                </a:ext>
              </a:extLst>
            </p:cNvPr>
            <p:cNvSpPr txBox="1"/>
            <p:nvPr/>
          </p:nvSpPr>
          <p:spPr>
            <a:xfrm>
              <a:off x="5826902" y="1869263"/>
              <a:ext cx="16577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Nieuwe generatie</a:t>
              </a:r>
            </a:p>
          </p:txBody>
        </p:sp>
      </p:grpSp>
      <p:sp>
        <p:nvSpPr>
          <p:cNvPr id="19" name="Tekstvak 18">
            <a:extLst>
              <a:ext uri="{FF2B5EF4-FFF2-40B4-BE49-F238E27FC236}">
                <a16:creationId xmlns:a16="http://schemas.microsoft.com/office/drawing/2014/main" id="{CB2B114C-3D2D-1F47-B705-C534230B9F07}"/>
              </a:ext>
            </a:extLst>
          </p:cNvPr>
          <p:cNvSpPr txBox="1"/>
          <p:nvPr/>
        </p:nvSpPr>
        <p:spPr>
          <a:xfrm>
            <a:off x="7567811" y="2165814"/>
            <a:ext cx="34910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>
                <a:solidFill>
                  <a:schemeClr val="bg1">
                    <a:lumMod val="75000"/>
                  </a:schemeClr>
                </a:solidFill>
              </a:rPr>
              <a:t>Een levende cel </a:t>
            </a:r>
            <a:r>
              <a:rPr lang="nl-NL" sz="1600">
                <a:solidFill>
                  <a:schemeClr val="bg1">
                    <a:lumMod val="75000"/>
                  </a:schemeClr>
                </a:solidFill>
              </a:rPr>
              <a:t>blijft leven </a:t>
            </a:r>
            <a:r>
              <a:rPr lang="nl-NL" sz="1600" dirty="0">
                <a:solidFill>
                  <a:schemeClr val="bg1">
                    <a:lumMod val="75000"/>
                  </a:schemeClr>
                </a:solidFill>
              </a:rPr>
              <a:t>als hij 2 of 3 levende buurcellen heeft.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9D83AFD1-E522-CC47-A63C-A497926C55CC}"/>
              </a:ext>
            </a:extLst>
          </p:cNvPr>
          <p:cNvSpPr txBox="1"/>
          <p:nvPr/>
        </p:nvSpPr>
        <p:spPr>
          <a:xfrm>
            <a:off x="7567811" y="3105834"/>
            <a:ext cx="34910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>
                <a:solidFill>
                  <a:schemeClr val="bg1">
                    <a:lumMod val="75000"/>
                  </a:schemeClr>
                </a:solidFill>
              </a:rPr>
              <a:t>Een dode cel wordt levend als hij precies 3 levende buurcellen heeft.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D277E51D-6777-2E4D-AA62-2D85296F47B7}"/>
              </a:ext>
            </a:extLst>
          </p:cNvPr>
          <p:cNvSpPr txBox="1"/>
          <p:nvPr/>
        </p:nvSpPr>
        <p:spPr>
          <a:xfrm>
            <a:off x="7567810" y="4045854"/>
            <a:ext cx="3491083" cy="584775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l-NL" sz="1600" dirty="0"/>
              <a:t>In alle andere gevallen gaat of blijft de cel dood.</a:t>
            </a:r>
          </a:p>
        </p:txBody>
      </p:sp>
    </p:spTree>
    <p:extLst>
      <p:ext uri="{BB962C8B-B14F-4D97-AF65-F5344CB8AC3E}">
        <p14:creationId xmlns:p14="http://schemas.microsoft.com/office/powerpoint/2010/main" val="23392687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kstvak 11">
            <a:extLst>
              <a:ext uri="{FF2B5EF4-FFF2-40B4-BE49-F238E27FC236}">
                <a16:creationId xmlns:a16="http://schemas.microsoft.com/office/drawing/2014/main" id="{8359E240-6D5B-DD4D-BF75-07197F3A814F}"/>
              </a:ext>
            </a:extLst>
          </p:cNvPr>
          <p:cNvSpPr txBox="1"/>
          <p:nvPr/>
        </p:nvSpPr>
        <p:spPr>
          <a:xfrm>
            <a:off x="981308" y="753821"/>
            <a:ext cx="1263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Voorbeeld</a:t>
            </a:r>
          </a:p>
        </p:txBody>
      </p:sp>
      <p:grpSp>
        <p:nvGrpSpPr>
          <p:cNvPr id="2" name="Groep 1">
            <a:extLst>
              <a:ext uri="{FF2B5EF4-FFF2-40B4-BE49-F238E27FC236}">
                <a16:creationId xmlns:a16="http://schemas.microsoft.com/office/drawing/2014/main" id="{F1022249-9C8B-764A-8E3C-6710ADE45CE2}"/>
              </a:ext>
            </a:extLst>
          </p:cNvPr>
          <p:cNvGrpSpPr/>
          <p:nvPr/>
        </p:nvGrpSpPr>
        <p:grpSpPr>
          <a:xfrm>
            <a:off x="1080000" y="1980000"/>
            <a:ext cx="5222092" cy="2423956"/>
            <a:chOff x="2424282" y="1869263"/>
            <a:chExt cx="5222092" cy="2423956"/>
          </a:xfrm>
        </p:grpSpPr>
        <p:pic>
          <p:nvPicPr>
            <p:cNvPr id="13" name="Afbeelding 12">
              <a:extLst>
                <a:ext uri="{FF2B5EF4-FFF2-40B4-BE49-F238E27FC236}">
                  <a16:creationId xmlns:a16="http://schemas.microsoft.com/office/drawing/2014/main" id="{3FCAB593-2EB8-9748-B6FC-B22BEA0C500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663372" y="2322308"/>
              <a:ext cx="1983002" cy="1970911"/>
            </a:xfrm>
            <a:prstGeom prst="rect">
              <a:avLst/>
            </a:prstGeom>
          </p:spPr>
        </p:pic>
        <p:pic>
          <p:nvPicPr>
            <p:cNvPr id="5" name="Afbeelding 4">
              <a:extLst>
                <a:ext uri="{FF2B5EF4-FFF2-40B4-BE49-F238E27FC236}">
                  <a16:creationId xmlns:a16="http://schemas.microsoft.com/office/drawing/2014/main" id="{7B033F79-A4EF-664F-9BC2-A89C119919C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424282" y="2322308"/>
              <a:ext cx="1983002" cy="1970911"/>
            </a:xfrm>
            <a:prstGeom prst="rect">
              <a:avLst/>
            </a:prstGeom>
          </p:spPr>
        </p:pic>
        <p:sp>
          <p:nvSpPr>
            <p:cNvPr id="8" name="Rechthoek 7">
              <a:extLst>
                <a:ext uri="{FF2B5EF4-FFF2-40B4-BE49-F238E27FC236}">
                  <a16:creationId xmlns:a16="http://schemas.microsoft.com/office/drawing/2014/main" id="{5CD70A4E-24B4-5B41-9738-24002B6CD1E6}"/>
                </a:ext>
              </a:extLst>
            </p:cNvPr>
            <p:cNvSpPr/>
            <p:nvPr/>
          </p:nvSpPr>
          <p:spPr>
            <a:xfrm>
              <a:off x="3549514" y="2618950"/>
              <a:ext cx="831203" cy="829207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" name="Rechthoek 8">
              <a:extLst>
                <a:ext uri="{FF2B5EF4-FFF2-40B4-BE49-F238E27FC236}">
                  <a16:creationId xmlns:a16="http://schemas.microsoft.com/office/drawing/2014/main" id="{E37FEFEF-D07A-894F-AC64-4F7BA0C0184A}"/>
                </a:ext>
              </a:extLst>
            </p:cNvPr>
            <p:cNvSpPr/>
            <p:nvPr/>
          </p:nvSpPr>
          <p:spPr>
            <a:xfrm>
              <a:off x="3828960" y="2893853"/>
              <a:ext cx="272310" cy="273049"/>
            </a:xfrm>
            <a:prstGeom prst="rect">
              <a:avLst/>
            </a:prstGeom>
            <a:noFill/>
            <a:ln w="19050">
              <a:solidFill>
                <a:srgbClr val="4E3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" name="Rechthoek 10">
              <a:extLst>
                <a:ext uri="{FF2B5EF4-FFF2-40B4-BE49-F238E27FC236}">
                  <a16:creationId xmlns:a16="http://schemas.microsoft.com/office/drawing/2014/main" id="{B0B003C2-DC9E-0A41-8DCB-98FCC5927B4B}"/>
                </a:ext>
              </a:extLst>
            </p:cNvPr>
            <p:cNvSpPr/>
            <p:nvPr/>
          </p:nvSpPr>
          <p:spPr>
            <a:xfrm>
              <a:off x="7066027" y="2893853"/>
              <a:ext cx="272310" cy="273049"/>
            </a:xfrm>
            <a:prstGeom prst="rect">
              <a:avLst/>
            </a:prstGeom>
            <a:noFill/>
            <a:ln w="19050">
              <a:solidFill>
                <a:srgbClr val="4E3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7" name="Tekstvak 16">
              <a:extLst>
                <a:ext uri="{FF2B5EF4-FFF2-40B4-BE49-F238E27FC236}">
                  <a16:creationId xmlns:a16="http://schemas.microsoft.com/office/drawing/2014/main" id="{F76A91CB-77D8-2245-B9E1-9402EC47A6A0}"/>
                </a:ext>
              </a:extLst>
            </p:cNvPr>
            <p:cNvSpPr txBox="1"/>
            <p:nvPr/>
          </p:nvSpPr>
          <p:spPr>
            <a:xfrm>
              <a:off x="2589274" y="1869263"/>
              <a:ext cx="165301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Huidige generatie</a:t>
              </a:r>
            </a:p>
          </p:txBody>
        </p:sp>
        <p:sp>
          <p:nvSpPr>
            <p:cNvPr id="18" name="Tekstvak 17">
              <a:extLst>
                <a:ext uri="{FF2B5EF4-FFF2-40B4-BE49-F238E27FC236}">
                  <a16:creationId xmlns:a16="http://schemas.microsoft.com/office/drawing/2014/main" id="{0F87AB1E-6C08-5643-86BE-4EC6C3DDA8AA}"/>
                </a:ext>
              </a:extLst>
            </p:cNvPr>
            <p:cNvSpPr txBox="1"/>
            <p:nvPr/>
          </p:nvSpPr>
          <p:spPr>
            <a:xfrm>
              <a:off x="5826902" y="1869263"/>
              <a:ext cx="16577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Nieuwe generatie</a:t>
              </a:r>
            </a:p>
          </p:txBody>
        </p:sp>
      </p:grpSp>
      <p:sp>
        <p:nvSpPr>
          <p:cNvPr id="19" name="Tekstvak 18">
            <a:extLst>
              <a:ext uri="{FF2B5EF4-FFF2-40B4-BE49-F238E27FC236}">
                <a16:creationId xmlns:a16="http://schemas.microsoft.com/office/drawing/2014/main" id="{10C4140E-21DD-E74C-947D-CF77845C92C8}"/>
              </a:ext>
            </a:extLst>
          </p:cNvPr>
          <p:cNvSpPr txBox="1"/>
          <p:nvPr/>
        </p:nvSpPr>
        <p:spPr>
          <a:xfrm>
            <a:off x="7567811" y="2165814"/>
            <a:ext cx="34910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>
                <a:solidFill>
                  <a:schemeClr val="bg1">
                    <a:lumMod val="75000"/>
                  </a:schemeClr>
                </a:solidFill>
              </a:rPr>
              <a:t>Een levende cel </a:t>
            </a:r>
            <a:r>
              <a:rPr lang="nl-NL" sz="1600">
                <a:solidFill>
                  <a:schemeClr val="bg1">
                    <a:lumMod val="75000"/>
                  </a:schemeClr>
                </a:solidFill>
              </a:rPr>
              <a:t>blijft leven </a:t>
            </a:r>
            <a:r>
              <a:rPr lang="nl-NL" sz="1600" dirty="0">
                <a:solidFill>
                  <a:schemeClr val="bg1">
                    <a:lumMod val="75000"/>
                  </a:schemeClr>
                </a:solidFill>
              </a:rPr>
              <a:t>als hij 2 of 3 levende buurcellen heeft.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71E1366F-6FBD-A14F-B78E-9114DDF0BAAA}"/>
              </a:ext>
            </a:extLst>
          </p:cNvPr>
          <p:cNvSpPr txBox="1"/>
          <p:nvPr/>
        </p:nvSpPr>
        <p:spPr>
          <a:xfrm>
            <a:off x="7567811" y="3105834"/>
            <a:ext cx="34910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>
                <a:solidFill>
                  <a:schemeClr val="bg1">
                    <a:lumMod val="75000"/>
                  </a:schemeClr>
                </a:solidFill>
              </a:rPr>
              <a:t>Een dode cel wordt levend als hij precies 3 levende buurcellen heeft.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6E86B22F-1973-6A4F-9229-548E45D4078B}"/>
              </a:ext>
            </a:extLst>
          </p:cNvPr>
          <p:cNvSpPr txBox="1"/>
          <p:nvPr/>
        </p:nvSpPr>
        <p:spPr>
          <a:xfrm>
            <a:off x="7567810" y="4045854"/>
            <a:ext cx="3491083" cy="584775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l-NL" sz="1600" dirty="0"/>
              <a:t>In alle andere gevallen gaat of blijft de cel dood.</a:t>
            </a:r>
          </a:p>
        </p:txBody>
      </p:sp>
    </p:spTree>
    <p:extLst>
      <p:ext uri="{BB962C8B-B14F-4D97-AF65-F5344CB8AC3E}">
        <p14:creationId xmlns:p14="http://schemas.microsoft.com/office/powerpoint/2010/main" val="28404839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vak 12">
            <a:extLst>
              <a:ext uri="{FF2B5EF4-FFF2-40B4-BE49-F238E27FC236}">
                <a16:creationId xmlns:a16="http://schemas.microsoft.com/office/drawing/2014/main" id="{070D3DDC-4602-454F-9593-02B916AFB7C6}"/>
              </a:ext>
            </a:extLst>
          </p:cNvPr>
          <p:cNvSpPr txBox="1"/>
          <p:nvPr/>
        </p:nvSpPr>
        <p:spPr>
          <a:xfrm>
            <a:off x="981308" y="753821"/>
            <a:ext cx="1263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Voorbeeld</a:t>
            </a:r>
          </a:p>
        </p:txBody>
      </p:sp>
      <p:grpSp>
        <p:nvGrpSpPr>
          <p:cNvPr id="2" name="Groep 1">
            <a:extLst>
              <a:ext uri="{FF2B5EF4-FFF2-40B4-BE49-F238E27FC236}">
                <a16:creationId xmlns:a16="http://schemas.microsoft.com/office/drawing/2014/main" id="{A1E7D9EA-85F2-3948-8D98-F6B2CA992F3B}"/>
              </a:ext>
            </a:extLst>
          </p:cNvPr>
          <p:cNvGrpSpPr/>
          <p:nvPr/>
        </p:nvGrpSpPr>
        <p:grpSpPr>
          <a:xfrm>
            <a:off x="1080000" y="1980000"/>
            <a:ext cx="5222092" cy="2423956"/>
            <a:chOff x="2424282" y="1869263"/>
            <a:chExt cx="5222092" cy="2423956"/>
          </a:xfrm>
        </p:grpSpPr>
        <p:pic>
          <p:nvPicPr>
            <p:cNvPr id="12" name="Afbeelding 11">
              <a:extLst>
                <a:ext uri="{FF2B5EF4-FFF2-40B4-BE49-F238E27FC236}">
                  <a16:creationId xmlns:a16="http://schemas.microsoft.com/office/drawing/2014/main" id="{B2CEB6DC-8409-C748-A276-C1F34A980CF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663372" y="2322308"/>
              <a:ext cx="1983002" cy="1970911"/>
            </a:xfrm>
            <a:prstGeom prst="rect">
              <a:avLst/>
            </a:prstGeom>
          </p:spPr>
        </p:pic>
        <p:pic>
          <p:nvPicPr>
            <p:cNvPr id="5" name="Afbeelding 4">
              <a:extLst>
                <a:ext uri="{FF2B5EF4-FFF2-40B4-BE49-F238E27FC236}">
                  <a16:creationId xmlns:a16="http://schemas.microsoft.com/office/drawing/2014/main" id="{7B033F79-A4EF-664F-9BC2-A89C119919C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424282" y="2322308"/>
              <a:ext cx="1983002" cy="1970911"/>
            </a:xfrm>
            <a:prstGeom prst="rect">
              <a:avLst/>
            </a:prstGeom>
          </p:spPr>
        </p:pic>
        <p:sp>
          <p:nvSpPr>
            <p:cNvPr id="8" name="Rechthoek 7">
              <a:extLst>
                <a:ext uri="{FF2B5EF4-FFF2-40B4-BE49-F238E27FC236}">
                  <a16:creationId xmlns:a16="http://schemas.microsoft.com/office/drawing/2014/main" id="{5CD70A4E-24B4-5B41-9738-24002B6CD1E6}"/>
                </a:ext>
              </a:extLst>
            </p:cNvPr>
            <p:cNvSpPr/>
            <p:nvPr/>
          </p:nvSpPr>
          <p:spPr>
            <a:xfrm>
              <a:off x="2444956" y="2895776"/>
              <a:ext cx="831203" cy="829207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" name="Rechthoek 8">
              <a:extLst>
                <a:ext uri="{FF2B5EF4-FFF2-40B4-BE49-F238E27FC236}">
                  <a16:creationId xmlns:a16="http://schemas.microsoft.com/office/drawing/2014/main" id="{E37FEFEF-D07A-894F-AC64-4F7BA0C0184A}"/>
                </a:ext>
              </a:extLst>
            </p:cNvPr>
            <p:cNvSpPr/>
            <p:nvPr/>
          </p:nvSpPr>
          <p:spPr>
            <a:xfrm>
              <a:off x="2724402" y="3170679"/>
              <a:ext cx="272310" cy="273049"/>
            </a:xfrm>
            <a:prstGeom prst="rect">
              <a:avLst/>
            </a:prstGeom>
            <a:noFill/>
            <a:ln w="19050">
              <a:solidFill>
                <a:srgbClr val="4E3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" name="Rechthoek 10">
              <a:extLst>
                <a:ext uri="{FF2B5EF4-FFF2-40B4-BE49-F238E27FC236}">
                  <a16:creationId xmlns:a16="http://schemas.microsoft.com/office/drawing/2014/main" id="{B0B003C2-DC9E-0A41-8DCB-98FCC5927B4B}"/>
                </a:ext>
              </a:extLst>
            </p:cNvPr>
            <p:cNvSpPr/>
            <p:nvPr/>
          </p:nvSpPr>
          <p:spPr>
            <a:xfrm>
              <a:off x="5963020" y="3170679"/>
              <a:ext cx="272310" cy="273049"/>
            </a:xfrm>
            <a:prstGeom prst="rect">
              <a:avLst/>
            </a:prstGeom>
            <a:noFill/>
            <a:ln w="19050">
              <a:solidFill>
                <a:srgbClr val="4E3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7" name="Tekstvak 16">
              <a:extLst>
                <a:ext uri="{FF2B5EF4-FFF2-40B4-BE49-F238E27FC236}">
                  <a16:creationId xmlns:a16="http://schemas.microsoft.com/office/drawing/2014/main" id="{98C696F2-292E-E640-8845-FBD23C3E13E2}"/>
                </a:ext>
              </a:extLst>
            </p:cNvPr>
            <p:cNvSpPr txBox="1"/>
            <p:nvPr/>
          </p:nvSpPr>
          <p:spPr>
            <a:xfrm>
              <a:off x="2589274" y="1869263"/>
              <a:ext cx="165301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Huidige generatie</a:t>
              </a:r>
            </a:p>
          </p:txBody>
        </p:sp>
        <p:sp>
          <p:nvSpPr>
            <p:cNvPr id="18" name="Tekstvak 17">
              <a:extLst>
                <a:ext uri="{FF2B5EF4-FFF2-40B4-BE49-F238E27FC236}">
                  <a16:creationId xmlns:a16="http://schemas.microsoft.com/office/drawing/2014/main" id="{D3E705D5-2542-6244-BDFD-682ED4B5CEB0}"/>
                </a:ext>
              </a:extLst>
            </p:cNvPr>
            <p:cNvSpPr txBox="1"/>
            <p:nvPr/>
          </p:nvSpPr>
          <p:spPr>
            <a:xfrm>
              <a:off x="5826902" y="1869263"/>
              <a:ext cx="16577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Nieuwe generatie</a:t>
              </a:r>
            </a:p>
          </p:txBody>
        </p:sp>
      </p:grpSp>
      <p:sp>
        <p:nvSpPr>
          <p:cNvPr id="19" name="Tekstvak 18">
            <a:extLst>
              <a:ext uri="{FF2B5EF4-FFF2-40B4-BE49-F238E27FC236}">
                <a16:creationId xmlns:a16="http://schemas.microsoft.com/office/drawing/2014/main" id="{85F80273-17B6-8D47-A210-C93F03D0ECAF}"/>
              </a:ext>
            </a:extLst>
          </p:cNvPr>
          <p:cNvSpPr txBox="1"/>
          <p:nvPr/>
        </p:nvSpPr>
        <p:spPr>
          <a:xfrm>
            <a:off x="7567811" y="2165814"/>
            <a:ext cx="34910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>
                <a:solidFill>
                  <a:schemeClr val="bg1">
                    <a:lumMod val="75000"/>
                  </a:schemeClr>
                </a:solidFill>
              </a:rPr>
              <a:t>Een levende cel blijft leven als hij 2 of 3 levende buurcellen heeft.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57D4EE45-E027-5D47-9D65-97365B82CA3A}"/>
              </a:ext>
            </a:extLst>
          </p:cNvPr>
          <p:cNvSpPr txBox="1"/>
          <p:nvPr/>
        </p:nvSpPr>
        <p:spPr>
          <a:xfrm>
            <a:off x="7567811" y="3105834"/>
            <a:ext cx="34910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>
                <a:solidFill>
                  <a:schemeClr val="bg1">
                    <a:lumMod val="75000"/>
                  </a:schemeClr>
                </a:solidFill>
              </a:rPr>
              <a:t>Een dode cel wordt levend als hij precies 3 levende buurcellen heeft.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9C3BB68C-108B-6A4A-A873-CADF6CB9F72E}"/>
              </a:ext>
            </a:extLst>
          </p:cNvPr>
          <p:cNvSpPr txBox="1"/>
          <p:nvPr/>
        </p:nvSpPr>
        <p:spPr>
          <a:xfrm>
            <a:off x="7567810" y="4045854"/>
            <a:ext cx="3491083" cy="584775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l-NL" sz="1600" dirty="0"/>
              <a:t>In alle andere gevallen gaat of blijft de cel dood.</a:t>
            </a:r>
          </a:p>
        </p:txBody>
      </p:sp>
    </p:spTree>
    <p:extLst>
      <p:ext uri="{BB962C8B-B14F-4D97-AF65-F5344CB8AC3E}">
        <p14:creationId xmlns:p14="http://schemas.microsoft.com/office/powerpoint/2010/main" val="11868239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vak 12">
            <a:extLst>
              <a:ext uri="{FF2B5EF4-FFF2-40B4-BE49-F238E27FC236}">
                <a16:creationId xmlns:a16="http://schemas.microsoft.com/office/drawing/2014/main" id="{555DC523-DB95-D140-9192-21222426794D}"/>
              </a:ext>
            </a:extLst>
          </p:cNvPr>
          <p:cNvSpPr txBox="1"/>
          <p:nvPr/>
        </p:nvSpPr>
        <p:spPr>
          <a:xfrm>
            <a:off x="981308" y="753821"/>
            <a:ext cx="1263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Voorbeeld</a:t>
            </a:r>
          </a:p>
        </p:txBody>
      </p:sp>
      <p:grpSp>
        <p:nvGrpSpPr>
          <p:cNvPr id="2" name="Groep 1">
            <a:extLst>
              <a:ext uri="{FF2B5EF4-FFF2-40B4-BE49-F238E27FC236}">
                <a16:creationId xmlns:a16="http://schemas.microsoft.com/office/drawing/2014/main" id="{2848039E-0A67-1547-9E15-297CEC91E2D9}"/>
              </a:ext>
            </a:extLst>
          </p:cNvPr>
          <p:cNvGrpSpPr/>
          <p:nvPr/>
        </p:nvGrpSpPr>
        <p:grpSpPr>
          <a:xfrm>
            <a:off x="1080000" y="1980000"/>
            <a:ext cx="5222092" cy="2423956"/>
            <a:chOff x="2424282" y="1869263"/>
            <a:chExt cx="5222092" cy="2423956"/>
          </a:xfrm>
        </p:grpSpPr>
        <p:pic>
          <p:nvPicPr>
            <p:cNvPr id="12" name="Afbeelding 11">
              <a:extLst>
                <a:ext uri="{FF2B5EF4-FFF2-40B4-BE49-F238E27FC236}">
                  <a16:creationId xmlns:a16="http://schemas.microsoft.com/office/drawing/2014/main" id="{F2DC7D19-7FE5-E543-A140-B60648C1592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663372" y="2322308"/>
              <a:ext cx="1983002" cy="1970911"/>
            </a:xfrm>
            <a:prstGeom prst="rect">
              <a:avLst/>
            </a:prstGeom>
          </p:spPr>
        </p:pic>
        <p:pic>
          <p:nvPicPr>
            <p:cNvPr id="5" name="Afbeelding 4">
              <a:extLst>
                <a:ext uri="{FF2B5EF4-FFF2-40B4-BE49-F238E27FC236}">
                  <a16:creationId xmlns:a16="http://schemas.microsoft.com/office/drawing/2014/main" id="{7B033F79-A4EF-664F-9BC2-A89C119919C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424282" y="2322308"/>
              <a:ext cx="1983002" cy="1970911"/>
            </a:xfrm>
            <a:prstGeom prst="rect">
              <a:avLst/>
            </a:prstGeom>
          </p:spPr>
        </p:pic>
        <p:sp>
          <p:nvSpPr>
            <p:cNvPr id="8" name="Rechthoek 7">
              <a:extLst>
                <a:ext uri="{FF2B5EF4-FFF2-40B4-BE49-F238E27FC236}">
                  <a16:creationId xmlns:a16="http://schemas.microsoft.com/office/drawing/2014/main" id="{5CD70A4E-24B4-5B41-9738-24002B6CD1E6}"/>
                </a:ext>
              </a:extLst>
            </p:cNvPr>
            <p:cNvSpPr/>
            <p:nvPr/>
          </p:nvSpPr>
          <p:spPr>
            <a:xfrm>
              <a:off x="2721286" y="2895776"/>
              <a:ext cx="831203" cy="829207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" name="Rechthoek 8">
              <a:extLst>
                <a:ext uri="{FF2B5EF4-FFF2-40B4-BE49-F238E27FC236}">
                  <a16:creationId xmlns:a16="http://schemas.microsoft.com/office/drawing/2014/main" id="{E37FEFEF-D07A-894F-AC64-4F7BA0C0184A}"/>
                </a:ext>
              </a:extLst>
            </p:cNvPr>
            <p:cNvSpPr/>
            <p:nvPr/>
          </p:nvSpPr>
          <p:spPr>
            <a:xfrm>
              <a:off x="3000732" y="3170679"/>
              <a:ext cx="272310" cy="273049"/>
            </a:xfrm>
            <a:prstGeom prst="rect">
              <a:avLst/>
            </a:prstGeom>
            <a:noFill/>
            <a:ln w="19050">
              <a:solidFill>
                <a:srgbClr val="4E3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" name="Rechthoek 10">
              <a:extLst>
                <a:ext uri="{FF2B5EF4-FFF2-40B4-BE49-F238E27FC236}">
                  <a16:creationId xmlns:a16="http://schemas.microsoft.com/office/drawing/2014/main" id="{B0B003C2-DC9E-0A41-8DCB-98FCC5927B4B}"/>
                </a:ext>
              </a:extLst>
            </p:cNvPr>
            <p:cNvSpPr/>
            <p:nvPr/>
          </p:nvSpPr>
          <p:spPr>
            <a:xfrm>
              <a:off x="6237799" y="3170678"/>
              <a:ext cx="272310" cy="273049"/>
            </a:xfrm>
            <a:prstGeom prst="rect">
              <a:avLst/>
            </a:prstGeom>
            <a:noFill/>
            <a:ln w="19050">
              <a:solidFill>
                <a:srgbClr val="4E3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7" name="Tekstvak 16">
              <a:extLst>
                <a:ext uri="{FF2B5EF4-FFF2-40B4-BE49-F238E27FC236}">
                  <a16:creationId xmlns:a16="http://schemas.microsoft.com/office/drawing/2014/main" id="{BC8B11BD-C72D-164C-9CC2-F71CE1306CCE}"/>
                </a:ext>
              </a:extLst>
            </p:cNvPr>
            <p:cNvSpPr txBox="1"/>
            <p:nvPr/>
          </p:nvSpPr>
          <p:spPr>
            <a:xfrm>
              <a:off x="2589274" y="1869263"/>
              <a:ext cx="165301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Huidige generatie</a:t>
              </a:r>
            </a:p>
          </p:txBody>
        </p:sp>
        <p:sp>
          <p:nvSpPr>
            <p:cNvPr id="18" name="Tekstvak 17">
              <a:extLst>
                <a:ext uri="{FF2B5EF4-FFF2-40B4-BE49-F238E27FC236}">
                  <a16:creationId xmlns:a16="http://schemas.microsoft.com/office/drawing/2014/main" id="{A7A8F3AF-D24E-BC4A-B0DA-3B29DE5D0328}"/>
                </a:ext>
              </a:extLst>
            </p:cNvPr>
            <p:cNvSpPr txBox="1"/>
            <p:nvPr/>
          </p:nvSpPr>
          <p:spPr>
            <a:xfrm>
              <a:off x="5826902" y="1869263"/>
              <a:ext cx="16577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Nieuwe generatie</a:t>
              </a:r>
            </a:p>
          </p:txBody>
        </p:sp>
      </p:grpSp>
      <p:sp>
        <p:nvSpPr>
          <p:cNvPr id="19" name="Tekstvak 18">
            <a:extLst>
              <a:ext uri="{FF2B5EF4-FFF2-40B4-BE49-F238E27FC236}">
                <a16:creationId xmlns:a16="http://schemas.microsoft.com/office/drawing/2014/main" id="{CA82F41A-7D73-8F42-9B99-10A820F2871E}"/>
              </a:ext>
            </a:extLst>
          </p:cNvPr>
          <p:cNvSpPr txBox="1"/>
          <p:nvPr/>
        </p:nvSpPr>
        <p:spPr>
          <a:xfrm>
            <a:off x="7567811" y="2165814"/>
            <a:ext cx="34910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>
                <a:solidFill>
                  <a:schemeClr val="bg1">
                    <a:lumMod val="75000"/>
                  </a:schemeClr>
                </a:solidFill>
              </a:rPr>
              <a:t>Een levende cel blijft leven als hij 2 of 3 levende buurcellen heeft.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3367FB18-4F57-9745-B060-347B380B0C88}"/>
              </a:ext>
            </a:extLst>
          </p:cNvPr>
          <p:cNvSpPr txBox="1"/>
          <p:nvPr/>
        </p:nvSpPr>
        <p:spPr>
          <a:xfrm>
            <a:off x="7567811" y="3105834"/>
            <a:ext cx="34910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>
                <a:solidFill>
                  <a:schemeClr val="bg1">
                    <a:lumMod val="75000"/>
                  </a:schemeClr>
                </a:solidFill>
              </a:rPr>
              <a:t>Een dode cel wordt levend als hij precies 3 levende buurcellen heeft.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EBAE156A-9EAB-B342-9B95-5AC8F58D0975}"/>
              </a:ext>
            </a:extLst>
          </p:cNvPr>
          <p:cNvSpPr txBox="1"/>
          <p:nvPr/>
        </p:nvSpPr>
        <p:spPr>
          <a:xfrm>
            <a:off x="7567810" y="4045854"/>
            <a:ext cx="3491083" cy="584775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l-NL" sz="1600" dirty="0"/>
              <a:t>In alle andere gevallen gaat of blijft de cel dood.</a:t>
            </a:r>
          </a:p>
        </p:txBody>
      </p:sp>
    </p:spTree>
    <p:extLst>
      <p:ext uri="{BB962C8B-B14F-4D97-AF65-F5344CB8AC3E}">
        <p14:creationId xmlns:p14="http://schemas.microsoft.com/office/powerpoint/2010/main" val="19382606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kstvak 11">
            <a:extLst>
              <a:ext uri="{FF2B5EF4-FFF2-40B4-BE49-F238E27FC236}">
                <a16:creationId xmlns:a16="http://schemas.microsoft.com/office/drawing/2014/main" id="{FE870F62-DF6A-394E-8DB6-5E5518D143CD}"/>
              </a:ext>
            </a:extLst>
          </p:cNvPr>
          <p:cNvSpPr txBox="1"/>
          <p:nvPr/>
        </p:nvSpPr>
        <p:spPr>
          <a:xfrm>
            <a:off x="981308" y="753821"/>
            <a:ext cx="1263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Voorbeeld</a:t>
            </a:r>
          </a:p>
        </p:txBody>
      </p:sp>
      <p:grpSp>
        <p:nvGrpSpPr>
          <p:cNvPr id="3" name="Groep 2">
            <a:extLst>
              <a:ext uri="{FF2B5EF4-FFF2-40B4-BE49-F238E27FC236}">
                <a16:creationId xmlns:a16="http://schemas.microsoft.com/office/drawing/2014/main" id="{719E5979-A6D4-9547-9F35-472904343DC5}"/>
              </a:ext>
            </a:extLst>
          </p:cNvPr>
          <p:cNvGrpSpPr/>
          <p:nvPr/>
        </p:nvGrpSpPr>
        <p:grpSpPr>
          <a:xfrm>
            <a:off x="1080000" y="1980000"/>
            <a:ext cx="5222092" cy="2423956"/>
            <a:chOff x="2424282" y="1869263"/>
            <a:chExt cx="5222092" cy="2423956"/>
          </a:xfrm>
        </p:grpSpPr>
        <p:pic>
          <p:nvPicPr>
            <p:cNvPr id="2" name="Afbeelding 1">
              <a:extLst>
                <a:ext uri="{FF2B5EF4-FFF2-40B4-BE49-F238E27FC236}">
                  <a16:creationId xmlns:a16="http://schemas.microsoft.com/office/drawing/2014/main" id="{B49B3FA7-A91C-C04B-A563-AF00C416479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663372" y="2322308"/>
              <a:ext cx="1983002" cy="1970911"/>
            </a:xfrm>
            <a:prstGeom prst="rect">
              <a:avLst/>
            </a:prstGeom>
          </p:spPr>
        </p:pic>
        <p:pic>
          <p:nvPicPr>
            <p:cNvPr id="5" name="Afbeelding 4">
              <a:extLst>
                <a:ext uri="{FF2B5EF4-FFF2-40B4-BE49-F238E27FC236}">
                  <a16:creationId xmlns:a16="http://schemas.microsoft.com/office/drawing/2014/main" id="{7B033F79-A4EF-664F-9BC2-A89C119919C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424282" y="2322308"/>
              <a:ext cx="1983002" cy="1970911"/>
            </a:xfrm>
            <a:prstGeom prst="rect">
              <a:avLst/>
            </a:prstGeom>
          </p:spPr>
        </p:pic>
        <p:sp>
          <p:nvSpPr>
            <p:cNvPr id="8" name="Rechthoek 7">
              <a:extLst>
                <a:ext uri="{FF2B5EF4-FFF2-40B4-BE49-F238E27FC236}">
                  <a16:creationId xmlns:a16="http://schemas.microsoft.com/office/drawing/2014/main" id="{5CD70A4E-24B4-5B41-9738-24002B6CD1E6}"/>
                </a:ext>
              </a:extLst>
            </p:cNvPr>
            <p:cNvSpPr/>
            <p:nvPr/>
          </p:nvSpPr>
          <p:spPr>
            <a:xfrm>
              <a:off x="2995762" y="2895776"/>
              <a:ext cx="831203" cy="829207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" name="Rechthoek 8">
              <a:extLst>
                <a:ext uri="{FF2B5EF4-FFF2-40B4-BE49-F238E27FC236}">
                  <a16:creationId xmlns:a16="http://schemas.microsoft.com/office/drawing/2014/main" id="{E37FEFEF-D07A-894F-AC64-4F7BA0C0184A}"/>
                </a:ext>
              </a:extLst>
            </p:cNvPr>
            <p:cNvSpPr/>
            <p:nvPr/>
          </p:nvSpPr>
          <p:spPr>
            <a:xfrm>
              <a:off x="3275208" y="3170679"/>
              <a:ext cx="272310" cy="273049"/>
            </a:xfrm>
            <a:prstGeom prst="rect">
              <a:avLst/>
            </a:prstGeom>
            <a:noFill/>
            <a:ln w="19050">
              <a:solidFill>
                <a:srgbClr val="4E3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" name="Rechthoek 10">
              <a:extLst>
                <a:ext uri="{FF2B5EF4-FFF2-40B4-BE49-F238E27FC236}">
                  <a16:creationId xmlns:a16="http://schemas.microsoft.com/office/drawing/2014/main" id="{B0B003C2-DC9E-0A41-8DCB-98FCC5927B4B}"/>
                </a:ext>
              </a:extLst>
            </p:cNvPr>
            <p:cNvSpPr/>
            <p:nvPr/>
          </p:nvSpPr>
          <p:spPr>
            <a:xfrm>
              <a:off x="6518718" y="3173569"/>
              <a:ext cx="272310" cy="273049"/>
            </a:xfrm>
            <a:prstGeom prst="rect">
              <a:avLst/>
            </a:prstGeom>
            <a:noFill/>
            <a:ln w="19050">
              <a:solidFill>
                <a:srgbClr val="4E3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6" name="Tekstvak 15">
              <a:extLst>
                <a:ext uri="{FF2B5EF4-FFF2-40B4-BE49-F238E27FC236}">
                  <a16:creationId xmlns:a16="http://schemas.microsoft.com/office/drawing/2014/main" id="{2692108A-BA01-4746-8717-582EC70427FB}"/>
                </a:ext>
              </a:extLst>
            </p:cNvPr>
            <p:cNvSpPr txBox="1"/>
            <p:nvPr/>
          </p:nvSpPr>
          <p:spPr>
            <a:xfrm>
              <a:off x="2589274" y="1869263"/>
              <a:ext cx="165301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Huidige generatie</a:t>
              </a:r>
            </a:p>
          </p:txBody>
        </p:sp>
        <p:sp>
          <p:nvSpPr>
            <p:cNvPr id="17" name="Tekstvak 16">
              <a:extLst>
                <a:ext uri="{FF2B5EF4-FFF2-40B4-BE49-F238E27FC236}">
                  <a16:creationId xmlns:a16="http://schemas.microsoft.com/office/drawing/2014/main" id="{C26F1521-BAC1-1948-A801-8E8C0260C933}"/>
                </a:ext>
              </a:extLst>
            </p:cNvPr>
            <p:cNvSpPr txBox="1"/>
            <p:nvPr/>
          </p:nvSpPr>
          <p:spPr>
            <a:xfrm>
              <a:off x="5826902" y="1869263"/>
              <a:ext cx="16577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Nieuwe generatie</a:t>
              </a:r>
            </a:p>
          </p:txBody>
        </p:sp>
      </p:grpSp>
      <p:sp>
        <p:nvSpPr>
          <p:cNvPr id="18" name="Tekstvak 17">
            <a:extLst>
              <a:ext uri="{FF2B5EF4-FFF2-40B4-BE49-F238E27FC236}">
                <a16:creationId xmlns:a16="http://schemas.microsoft.com/office/drawing/2014/main" id="{27FDE0FC-236E-F44E-AC1E-6EC76D70D6B0}"/>
              </a:ext>
            </a:extLst>
          </p:cNvPr>
          <p:cNvSpPr txBox="1"/>
          <p:nvPr/>
        </p:nvSpPr>
        <p:spPr>
          <a:xfrm>
            <a:off x="7567811" y="2165814"/>
            <a:ext cx="3491083" cy="584775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l-NL" sz="1600" dirty="0"/>
              <a:t>Een levende cel blijft leven als hij 2 of 3 levende buurcellen heeft.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9BEE4D5F-AEC6-4D49-B172-8DF26A853D75}"/>
              </a:ext>
            </a:extLst>
          </p:cNvPr>
          <p:cNvSpPr txBox="1"/>
          <p:nvPr/>
        </p:nvSpPr>
        <p:spPr>
          <a:xfrm>
            <a:off x="7567811" y="3105834"/>
            <a:ext cx="34910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>
                <a:solidFill>
                  <a:schemeClr val="bg1">
                    <a:lumMod val="75000"/>
                  </a:schemeClr>
                </a:solidFill>
              </a:rPr>
              <a:t>Een dode cel wordt levend als hij precies 3 levende buurcellen heeft.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F872CD03-1276-D741-8058-44493DF632F0}"/>
              </a:ext>
            </a:extLst>
          </p:cNvPr>
          <p:cNvSpPr txBox="1"/>
          <p:nvPr/>
        </p:nvSpPr>
        <p:spPr>
          <a:xfrm>
            <a:off x="7567810" y="4045854"/>
            <a:ext cx="34910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>
                <a:solidFill>
                  <a:schemeClr val="bg1">
                    <a:lumMod val="75000"/>
                  </a:schemeClr>
                </a:solidFill>
              </a:rPr>
              <a:t>In alle andere gevallen gaat of blijft de cel dood.</a:t>
            </a:r>
          </a:p>
        </p:txBody>
      </p:sp>
    </p:spTree>
    <p:extLst>
      <p:ext uri="{BB962C8B-B14F-4D97-AF65-F5344CB8AC3E}">
        <p14:creationId xmlns:p14="http://schemas.microsoft.com/office/powerpoint/2010/main" val="13260673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vak 12">
            <a:extLst>
              <a:ext uri="{FF2B5EF4-FFF2-40B4-BE49-F238E27FC236}">
                <a16:creationId xmlns:a16="http://schemas.microsoft.com/office/drawing/2014/main" id="{418F48BE-9AF4-B448-A272-4D1C3DF62609}"/>
              </a:ext>
            </a:extLst>
          </p:cNvPr>
          <p:cNvSpPr txBox="1"/>
          <p:nvPr/>
        </p:nvSpPr>
        <p:spPr>
          <a:xfrm>
            <a:off x="981308" y="753821"/>
            <a:ext cx="1263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Voorbeeld</a:t>
            </a:r>
          </a:p>
        </p:txBody>
      </p:sp>
      <p:grpSp>
        <p:nvGrpSpPr>
          <p:cNvPr id="2" name="Groep 1">
            <a:extLst>
              <a:ext uri="{FF2B5EF4-FFF2-40B4-BE49-F238E27FC236}">
                <a16:creationId xmlns:a16="http://schemas.microsoft.com/office/drawing/2014/main" id="{04E06178-FD5E-604D-9798-5AF010AB01E3}"/>
              </a:ext>
            </a:extLst>
          </p:cNvPr>
          <p:cNvGrpSpPr/>
          <p:nvPr/>
        </p:nvGrpSpPr>
        <p:grpSpPr>
          <a:xfrm>
            <a:off x="1080000" y="1980000"/>
            <a:ext cx="5222092" cy="2423956"/>
            <a:chOff x="2424282" y="1869263"/>
            <a:chExt cx="5222092" cy="2423956"/>
          </a:xfrm>
        </p:grpSpPr>
        <p:pic>
          <p:nvPicPr>
            <p:cNvPr id="12" name="Afbeelding 11">
              <a:extLst>
                <a:ext uri="{FF2B5EF4-FFF2-40B4-BE49-F238E27FC236}">
                  <a16:creationId xmlns:a16="http://schemas.microsoft.com/office/drawing/2014/main" id="{17697DCE-3ED9-584E-8B57-5878AD7ED68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663372" y="2322308"/>
              <a:ext cx="1983002" cy="1970911"/>
            </a:xfrm>
            <a:prstGeom prst="rect">
              <a:avLst/>
            </a:prstGeom>
          </p:spPr>
        </p:pic>
        <p:pic>
          <p:nvPicPr>
            <p:cNvPr id="5" name="Afbeelding 4">
              <a:extLst>
                <a:ext uri="{FF2B5EF4-FFF2-40B4-BE49-F238E27FC236}">
                  <a16:creationId xmlns:a16="http://schemas.microsoft.com/office/drawing/2014/main" id="{7B033F79-A4EF-664F-9BC2-A89C119919C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424282" y="2322308"/>
              <a:ext cx="1983002" cy="1970911"/>
            </a:xfrm>
            <a:prstGeom prst="rect">
              <a:avLst/>
            </a:prstGeom>
          </p:spPr>
        </p:pic>
        <p:sp>
          <p:nvSpPr>
            <p:cNvPr id="8" name="Rechthoek 7">
              <a:extLst>
                <a:ext uri="{FF2B5EF4-FFF2-40B4-BE49-F238E27FC236}">
                  <a16:creationId xmlns:a16="http://schemas.microsoft.com/office/drawing/2014/main" id="{5CD70A4E-24B4-5B41-9738-24002B6CD1E6}"/>
                </a:ext>
              </a:extLst>
            </p:cNvPr>
            <p:cNvSpPr/>
            <p:nvPr/>
          </p:nvSpPr>
          <p:spPr>
            <a:xfrm>
              <a:off x="3271893" y="2895776"/>
              <a:ext cx="831203" cy="829207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" name="Rechthoek 8">
              <a:extLst>
                <a:ext uri="{FF2B5EF4-FFF2-40B4-BE49-F238E27FC236}">
                  <a16:creationId xmlns:a16="http://schemas.microsoft.com/office/drawing/2014/main" id="{E37FEFEF-D07A-894F-AC64-4F7BA0C0184A}"/>
                </a:ext>
              </a:extLst>
            </p:cNvPr>
            <p:cNvSpPr/>
            <p:nvPr/>
          </p:nvSpPr>
          <p:spPr>
            <a:xfrm>
              <a:off x="3551339" y="3170679"/>
              <a:ext cx="272310" cy="273049"/>
            </a:xfrm>
            <a:prstGeom prst="rect">
              <a:avLst/>
            </a:prstGeom>
            <a:noFill/>
            <a:ln w="19050">
              <a:solidFill>
                <a:srgbClr val="4E3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" name="Rechthoek 10">
              <a:extLst>
                <a:ext uri="{FF2B5EF4-FFF2-40B4-BE49-F238E27FC236}">
                  <a16:creationId xmlns:a16="http://schemas.microsoft.com/office/drawing/2014/main" id="{B0B003C2-DC9E-0A41-8DCB-98FCC5927B4B}"/>
                </a:ext>
              </a:extLst>
            </p:cNvPr>
            <p:cNvSpPr/>
            <p:nvPr/>
          </p:nvSpPr>
          <p:spPr>
            <a:xfrm>
              <a:off x="6788407" y="3170679"/>
              <a:ext cx="272310" cy="273049"/>
            </a:xfrm>
            <a:prstGeom prst="rect">
              <a:avLst/>
            </a:prstGeom>
            <a:noFill/>
            <a:ln w="19050">
              <a:solidFill>
                <a:srgbClr val="4E3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Tekstvak 13">
              <a:extLst>
                <a:ext uri="{FF2B5EF4-FFF2-40B4-BE49-F238E27FC236}">
                  <a16:creationId xmlns:a16="http://schemas.microsoft.com/office/drawing/2014/main" id="{28FB57C8-FFB4-7940-B827-17E1DFDD1835}"/>
                </a:ext>
              </a:extLst>
            </p:cNvPr>
            <p:cNvSpPr txBox="1"/>
            <p:nvPr/>
          </p:nvSpPr>
          <p:spPr>
            <a:xfrm>
              <a:off x="2589274" y="1869263"/>
              <a:ext cx="165301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Huidige generatie</a:t>
              </a:r>
            </a:p>
          </p:txBody>
        </p:sp>
        <p:sp>
          <p:nvSpPr>
            <p:cNvPr id="15" name="Tekstvak 14">
              <a:extLst>
                <a:ext uri="{FF2B5EF4-FFF2-40B4-BE49-F238E27FC236}">
                  <a16:creationId xmlns:a16="http://schemas.microsoft.com/office/drawing/2014/main" id="{862ACE5F-657B-D740-A931-1C34499F7B4B}"/>
                </a:ext>
              </a:extLst>
            </p:cNvPr>
            <p:cNvSpPr txBox="1"/>
            <p:nvPr/>
          </p:nvSpPr>
          <p:spPr>
            <a:xfrm>
              <a:off x="5826902" y="1869263"/>
              <a:ext cx="16577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Nieuwe generatie</a:t>
              </a:r>
            </a:p>
          </p:txBody>
        </p:sp>
      </p:grpSp>
      <p:sp>
        <p:nvSpPr>
          <p:cNvPr id="16" name="Tekstvak 15">
            <a:extLst>
              <a:ext uri="{FF2B5EF4-FFF2-40B4-BE49-F238E27FC236}">
                <a16:creationId xmlns:a16="http://schemas.microsoft.com/office/drawing/2014/main" id="{53DDC2A3-2BF0-0147-A047-B0A6A1944789}"/>
              </a:ext>
            </a:extLst>
          </p:cNvPr>
          <p:cNvSpPr txBox="1"/>
          <p:nvPr/>
        </p:nvSpPr>
        <p:spPr>
          <a:xfrm>
            <a:off x="7567811" y="2165814"/>
            <a:ext cx="34910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>
                <a:solidFill>
                  <a:schemeClr val="bg1">
                    <a:lumMod val="75000"/>
                  </a:schemeClr>
                </a:solidFill>
              </a:rPr>
              <a:t>Een levende cel blijft leven als hij 2 of 3 levende buurcellen heeft.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460E59F3-CEDE-AF4C-B6D0-F76A3831063C}"/>
              </a:ext>
            </a:extLst>
          </p:cNvPr>
          <p:cNvSpPr txBox="1"/>
          <p:nvPr/>
        </p:nvSpPr>
        <p:spPr>
          <a:xfrm>
            <a:off x="7567811" y="3105834"/>
            <a:ext cx="34910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>
                <a:solidFill>
                  <a:schemeClr val="bg1">
                    <a:lumMod val="75000"/>
                  </a:schemeClr>
                </a:solidFill>
              </a:rPr>
              <a:t>Een dode cel wordt levend als hij precies 3 levende buurcellen heeft.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C37FC9DE-09D6-0743-BDA0-E5E3BFF4D17E}"/>
              </a:ext>
            </a:extLst>
          </p:cNvPr>
          <p:cNvSpPr txBox="1"/>
          <p:nvPr/>
        </p:nvSpPr>
        <p:spPr>
          <a:xfrm>
            <a:off x="7567810" y="4045854"/>
            <a:ext cx="3491083" cy="584775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l-NL" sz="1600" dirty="0"/>
              <a:t>In alle andere gevallen gaat of blijft de cel dood.</a:t>
            </a:r>
          </a:p>
        </p:txBody>
      </p:sp>
    </p:spTree>
    <p:extLst>
      <p:ext uri="{BB962C8B-B14F-4D97-AF65-F5344CB8AC3E}">
        <p14:creationId xmlns:p14="http://schemas.microsoft.com/office/powerpoint/2010/main" val="1659030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ECD1D84F-851B-6447-B65E-7ACE1393CF9D}"/>
              </a:ext>
            </a:extLst>
          </p:cNvPr>
          <p:cNvSpPr txBox="1"/>
          <p:nvPr/>
        </p:nvSpPr>
        <p:spPr>
          <a:xfrm>
            <a:off x="981308" y="753821"/>
            <a:ext cx="12241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Afspraken</a:t>
            </a: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DCDE04F7-ECFC-3844-8A7F-509A429801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1720" y="3921638"/>
            <a:ext cx="1093297" cy="1093297"/>
          </a:xfrm>
          <a:prstGeom prst="rect">
            <a:avLst/>
          </a:prstGeom>
        </p:spPr>
      </p:pic>
      <p:cxnSp>
        <p:nvCxnSpPr>
          <p:cNvPr id="4" name="Rechte verbindingslijn met pijl 3">
            <a:extLst>
              <a:ext uri="{FF2B5EF4-FFF2-40B4-BE49-F238E27FC236}">
                <a16:creationId xmlns:a16="http://schemas.microsoft.com/office/drawing/2014/main" id="{8D5EAAA6-7A12-F844-BED1-8D7205845D42}"/>
              </a:ext>
            </a:extLst>
          </p:cNvPr>
          <p:cNvCxnSpPr>
            <a:cxnSpLocks/>
          </p:cNvCxnSpPr>
          <p:nvPr/>
        </p:nvCxnSpPr>
        <p:spPr>
          <a:xfrm flipV="1">
            <a:off x="5437691" y="4079875"/>
            <a:ext cx="0" cy="374413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kstvak 9">
            <a:extLst>
              <a:ext uri="{FF2B5EF4-FFF2-40B4-BE49-F238E27FC236}">
                <a16:creationId xmlns:a16="http://schemas.microsoft.com/office/drawing/2014/main" id="{FC4BB32E-F5A6-0246-B4A5-64BB27B8715A}"/>
              </a:ext>
            </a:extLst>
          </p:cNvPr>
          <p:cNvSpPr txBox="1"/>
          <p:nvPr/>
        </p:nvSpPr>
        <p:spPr>
          <a:xfrm>
            <a:off x="1326993" y="1927370"/>
            <a:ext cx="9712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Onder een generatie verstaan we een bepaald patroon van witte (</a:t>
            </a:r>
            <a:r>
              <a:rPr lang="nl-NL" dirty="0">
                <a:solidFill>
                  <a:srgbClr val="4E36FF"/>
                </a:solidFill>
              </a:rPr>
              <a:t>dode</a:t>
            </a:r>
            <a:r>
              <a:rPr lang="nl-NL" dirty="0"/>
              <a:t>) en zwarte (</a:t>
            </a:r>
            <a:r>
              <a:rPr lang="nl-NL" dirty="0">
                <a:solidFill>
                  <a:srgbClr val="4E36FF"/>
                </a:solidFill>
              </a:rPr>
              <a:t>levende</a:t>
            </a:r>
            <a:r>
              <a:rPr lang="nl-NL" dirty="0"/>
              <a:t>) cellen. 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D4ACFF1F-E1FE-C743-B465-15FDA3B87519}"/>
              </a:ext>
            </a:extLst>
          </p:cNvPr>
          <p:cNvSpPr txBox="1"/>
          <p:nvPr/>
        </p:nvSpPr>
        <p:spPr>
          <a:xfrm>
            <a:off x="1326993" y="3843579"/>
            <a:ext cx="2821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Elke cel heeft 8 buurcellen.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C4214499-0A00-C843-9618-D8C0A38945C7}"/>
              </a:ext>
            </a:extLst>
          </p:cNvPr>
          <p:cNvSpPr txBox="1"/>
          <p:nvPr/>
        </p:nvSpPr>
        <p:spPr>
          <a:xfrm>
            <a:off x="1326993" y="2746975"/>
            <a:ext cx="93112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De status (levend of dood) van een cel in de volgende generatie is afhankelijk van de status van de buurcellen in de huidige generatie.</a:t>
            </a:r>
          </a:p>
        </p:txBody>
      </p:sp>
    </p:spTree>
    <p:extLst>
      <p:ext uri="{BB962C8B-B14F-4D97-AF65-F5344CB8AC3E}">
        <p14:creationId xmlns:p14="http://schemas.microsoft.com/office/powerpoint/2010/main" val="33803854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kstvak 11">
            <a:extLst>
              <a:ext uri="{FF2B5EF4-FFF2-40B4-BE49-F238E27FC236}">
                <a16:creationId xmlns:a16="http://schemas.microsoft.com/office/drawing/2014/main" id="{14C53BBF-CFF8-314E-AE4C-99C7523F04F4}"/>
              </a:ext>
            </a:extLst>
          </p:cNvPr>
          <p:cNvSpPr txBox="1"/>
          <p:nvPr/>
        </p:nvSpPr>
        <p:spPr>
          <a:xfrm>
            <a:off x="981308" y="753821"/>
            <a:ext cx="1263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Voorbeeld</a:t>
            </a:r>
          </a:p>
        </p:txBody>
      </p:sp>
      <p:grpSp>
        <p:nvGrpSpPr>
          <p:cNvPr id="2" name="Groep 1">
            <a:extLst>
              <a:ext uri="{FF2B5EF4-FFF2-40B4-BE49-F238E27FC236}">
                <a16:creationId xmlns:a16="http://schemas.microsoft.com/office/drawing/2014/main" id="{F15A8D7D-70B5-FC4E-8D21-2A353489F42C}"/>
              </a:ext>
            </a:extLst>
          </p:cNvPr>
          <p:cNvGrpSpPr/>
          <p:nvPr/>
        </p:nvGrpSpPr>
        <p:grpSpPr>
          <a:xfrm>
            <a:off x="1080000" y="1980000"/>
            <a:ext cx="5222092" cy="2423956"/>
            <a:chOff x="2424282" y="1869263"/>
            <a:chExt cx="5222092" cy="2423956"/>
          </a:xfrm>
        </p:grpSpPr>
        <p:pic>
          <p:nvPicPr>
            <p:cNvPr id="13" name="Afbeelding 12">
              <a:extLst>
                <a:ext uri="{FF2B5EF4-FFF2-40B4-BE49-F238E27FC236}">
                  <a16:creationId xmlns:a16="http://schemas.microsoft.com/office/drawing/2014/main" id="{859AD284-1097-0D48-B3BB-5CDD0DEAE43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663372" y="2322308"/>
              <a:ext cx="1983002" cy="1970911"/>
            </a:xfrm>
            <a:prstGeom prst="rect">
              <a:avLst/>
            </a:prstGeom>
          </p:spPr>
        </p:pic>
        <p:pic>
          <p:nvPicPr>
            <p:cNvPr id="5" name="Afbeelding 4">
              <a:extLst>
                <a:ext uri="{FF2B5EF4-FFF2-40B4-BE49-F238E27FC236}">
                  <a16:creationId xmlns:a16="http://schemas.microsoft.com/office/drawing/2014/main" id="{7B033F79-A4EF-664F-9BC2-A89C119919C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424282" y="2322308"/>
              <a:ext cx="1983002" cy="1970911"/>
            </a:xfrm>
            <a:prstGeom prst="rect">
              <a:avLst/>
            </a:prstGeom>
          </p:spPr>
        </p:pic>
        <p:sp>
          <p:nvSpPr>
            <p:cNvPr id="8" name="Rechthoek 7">
              <a:extLst>
                <a:ext uri="{FF2B5EF4-FFF2-40B4-BE49-F238E27FC236}">
                  <a16:creationId xmlns:a16="http://schemas.microsoft.com/office/drawing/2014/main" id="{5CD70A4E-24B4-5B41-9738-24002B6CD1E6}"/>
                </a:ext>
              </a:extLst>
            </p:cNvPr>
            <p:cNvSpPr/>
            <p:nvPr/>
          </p:nvSpPr>
          <p:spPr>
            <a:xfrm>
              <a:off x="3548023" y="2895776"/>
              <a:ext cx="831203" cy="829207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" name="Rechthoek 8">
              <a:extLst>
                <a:ext uri="{FF2B5EF4-FFF2-40B4-BE49-F238E27FC236}">
                  <a16:creationId xmlns:a16="http://schemas.microsoft.com/office/drawing/2014/main" id="{E37FEFEF-D07A-894F-AC64-4F7BA0C0184A}"/>
                </a:ext>
              </a:extLst>
            </p:cNvPr>
            <p:cNvSpPr/>
            <p:nvPr/>
          </p:nvSpPr>
          <p:spPr>
            <a:xfrm>
              <a:off x="3827469" y="3170679"/>
              <a:ext cx="272310" cy="273049"/>
            </a:xfrm>
            <a:prstGeom prst="rect">
              <a:avLst/>
            </a:prstGeom>
            <a:noFill/>
            <a:ln w="19050">
              <a:solidFill>
                <a:srgbClr val="4E3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" name="Rechthoek 10">
              <a:extLst>
                <a:ext uri="{FF2B5EF4-FFF2-40B4-BE49-F238E27FC236}">
                  <a16:creationId xmlns:a16="http://schemas.microsoft.com/office/drawing/2014/main" id="{B0B003C2-DC9E-0A41-8DCB-98FCC5927B4B}"/>
                </a:ext>
              </a:extLst>
            </p:cNvPr>
            <p:cNvSpPr/>
            <p:nvPr/>
          </p:nvSpPr>
          <p:spPr>
            <a:xfrm>
              <a:off x="7068870" y="3170679"/>
              <a:ext cx="272310" cy="273049"/>
            </a:xfrm>
            <a:prstGeom prst="rect">
              <a:avLst/>
            </a:prstGeom>
            <a:noFill/>
            <a:ln w="19050">
              <a:solidFill>
                <a:srgbClr val="4E3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Tekstvak 13">
              <a:extLst>
                <a:ext uri="{FF2B5EF4-FFF2-40B4-BE49-F238E27FC236}">
                  <a16:creationId xmlns:a16="http://schemas.microsoft.com/office/drawing/2014/main" id="{82D3F29E-9089-C84B-8FB9-C546FECF035F}"/>
                </a:ext>
              </a:extLst>
            </p:cNvPr>
            <p:cNvSpPr txBox="1"/>
            <p:nvPr/>
          </p:nvSpPr>
          <p:spPr>
            <a:xfrm>
              <a:off x="2589274" y="1869263"/>
              <a:ext cx="165301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Huidige generatie</a:t>
              </a:r>
            </a:p>
          </p:txBody>
        </p:sp>
        <p:sp>
          <p:nvSpPr>
            <p:cNvPr id="15" name="Tekstvak 14">
              <a:extLst>
                <a:ext uri="{FF2B5EF4-FFF2-40B4-BE49-F238E27FC236}">
                  <a16:creationId xmlns:a16="http://schemas.microsoft.com/office/drawing/2014/main" id="{51127545-B792-9343-AABF-08CE96C0F80B}"/>
                </a:ext>
              </a:extLst>
            </p:cNvPr>
            <p:cNvSpPr txBox="1"/>
            <p:nvPr/>
          </p:nvSpPr>
          <p:spPr>
            <a:xfrm>
              <a:off x="5826902" y="1869263"/>
              <a:ext cx="16577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Nieuwe generatie</a:t>
              </a:r>
            </a:p>
          </p:txBody>
        </p:sp>
      </p:grpSp>
      <p:sp>
        <p:nvSpPr>
          <p:cNvPr id="16" name="Tekstvak 15">
            <a:extLst>
              <a:ext uri="{FF2B5EF4-FFF2-40B4-BE49-F238E27FC236}">
                <a16:creationId xmlns:a16="http://schemas.microsoft.com/office/drawing/2014/main" id="{EA2ED55A-FE26-7344-9C74-E06509DF7A22}"/>
              </a:ext>
            </a:extLst>
          </p:cNvPr>
          <p:cNvSpPr txBox="1"/>
          <p:nvPr/>
        </p:nvSpPr>
        <p:spPr>
          <a:xfrm>
            <a:off x="7567811" y="2165814"/>
            <a:ext cx="34910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>
                <a:solidFill>
                  <a:schemeClr val="bg1">
                    <a:lumMod val="75000"/>
                  </a:schemeClr>
                </a:solidFill>
              </a:rPr>
              <a:t>Een levende cel </a:t>
            </a:r>
            <a:r>
              <a:rPr lang="nl-NL" sz="1600">
                <a:solidFill>
                  <a:schemeClr val="bg1">
                    <a:lumMod val="75000"/>
                  </a:schemeClr>
                </a:solidFill>
              </a:rPr>
              <a:t>blijft leven </a:t>
            </a:r>
            <a:r>
              <a:rPr lang="nl-NL" sz="1600" dirty="0">
                <a:solidFill>
                  <a:schemeClr val="bg1">
                    <a:lumMod val="75000"/>
                  </a:schemeClr>
                </a:solidFill>
              </a:rPr>
              <a:t>als hij 2 of 3 levende buurcellen heeft.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69E37C5B-51D9-124A-93E3-97BCF2F1E0BB}"/>
              </a:ext>
            </a:extLst>
          </p:cNvPr>
          <p:cNvSpPr txBox="1"/>
          <p:nvPr/>
        </p:nvSpPr>
        <p:spPr>
          <a:xfrm>
            <a:off x="7567811" y="3105834"/>
            <a:ext cx="34910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>
                <a:solidFill>
                  <a:schemeClr val="bg1">
                    <a:lumMod val="75000"/>
                  </a:schemeClr>
                </a:solidFill>
              </a:rPr>
              <a:t>Een dode cel wordt levend als hij precies 3 levende buurcellen heeft.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34A9D3A7-94DE-9B41-8117-692CFCD4DFFF}"/>
              </a:ext>
            </a:extLst>
          </p:cNvPr>
          <p:cNvSpPr txBox="1"/>
          <p:nvPr/>
        </p:nvSpPr>
        <p:spPr>
          <a:xfrm>
            <a:off x="7567810" y="4045854"/>
            <a:ext cx="3491083" cy="584775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l-NL" sz="1600" dirty="0"/>
              <a:t>In alle andere gevallen gaat of blijft de cel dood.</a:t>
            </a:r>
          </a:p>
        </p:txBody>
      </p:sp>
    </p:spTree>
    <p:extLst>
      <p:ext uri="{BB962C8B-B14F-4D97-AF65-F5344CB8AC3E}">
        <p14:creationId xmlns:p14="http://schemas.microsoft.com/office/powerpoint/2010/main" val="31173608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vak 12">
            <a:extLst>
              <a:ext uri="{FF2B5EF4-FFF2-40B4-BE49-F238E27FC236}">
                <a16:creationId xmlns:a16="http://schemas.microsoft.com/office/drawing/2014/main" id="{610D423C-74B8-3A40-882B-77AE02B14ED8}"/>
              </a:ext>
            </a:extLst>
          </p:cNvPr>
          <p:cNvSpPr txBox="1"/>
          <p:nvPr/>
        </p:nvSpPr>
        <p:spPr>
          <a:xfrm>
            <a:off x="981308" y="753821"/>
            <a:ext cx="1263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Voorbeeld</a:t>
            </a:r>
          </a:p>
        </p:txBody>
      </p:sp>
      <p:grpSp>
        <p:nvGrpSpPr>
          <p:cNvPr id="2" name="Groep 1">
            <a:extLst>
              <a:ext uri="{FF2B5EF4-FFF2-40B4-BE49-F238E27FC236}">
                <a16:creationId xmlns:a16="http://schemas.microsoft.com/office/drawing/2014/main" id="{94329200-8E81-3548-8011-F7B01AF1731E}"/>
              </a:ext>
            </a:extLst>
          </p:cNvPr>
          <p:cNvGrpSpPr/>
          <p:nvPr/>
        </p:nvGrpSpPr>
        <p:grpSpPr>
          <a:xfrm>
            <a:off x="1080000" y="1980000"/>
            <a:ext cx="5222092" cy="2423956"/>
            <a:chOff x="2424282" y="1869263"/>
            <a:chExt cx="5222092" cy="2423956"/>
          </a:xfrm>
        </p:grpSpPr>
        <p:pic>
          <p:nvPicPr>
            <p:cNvPr id="12" name="Afbeelding 11">
              <a:extLst>
                <a:ext uri="{FF2B5EF4-FFF2-40B4-BE49-F238E27FC236}">
                  <a16:creationId xmlns:a16="http://schemas.microsoft.com/office/drawing/2014/main" id="{4BE4DC5B-CCEA-9C45-A71D-BA0D6359ACC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663372" y="2322308"/>
              <a:ext cx="1983002" cy="1970911"/>
            </a:xfrm>
            <a:prstGeom prst="rect">
              <a:avLst/>
            </a:prstGeom>
          </p:spPr>
        </p:pic>
        <p:pic>
          <p:nvPicPr>
            <p:cNvPr id="5" name="Afbeelding 4">
              <a:extLst>
                <a:ext uri="{FF2B5EF4-FFF2-40B4-BE49-F238E27FC236}">
                  <a16:creationId xmlns:a16="http://schemas.microsoft.com/office/drawing/2014/main" id="{7B033F79-A4EF-664F-9BC2-A89C119919C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424282" y="2322308"/>
              <a:ext cx="1983002" cy="1970911"/>
            </a:xfrm>
            <a:prstGeom prst="rect">
              <a:avLst/>
            </a:prstGeom>
          </p:spPr>
        </p:pic>
        <p:sp>
          <p:nvSpPr>
            <p:cNvPr id="8" name="Rechthoek 7">
              <a:extLst>
                <a:ext uri="{FF2B5EF4-FFF2-40B4-BE49-F238E27FC236}">
                  <a16:creationId xmlns:a16="http://schemas.microsoft.com/office/drawing/2014/main" id="{5CD70A4E-24B4-5B41-9738-24002B6CD1E6}"/>
                </a:ext>
              </a:extLst>
            </p:cNvPr>
            <p:cNvSpPr/>
            <p:nvPr/>
          </p:nvSpPr>
          <p:spPr>
            <a:xfrm>
              <a:off x="2444956" y="3167380"/>
              <a:ext cx="831203" cy="829207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" name="Rechthoek 8">
              <a:extLst>
                <a:ext uri="{FF2B5EF4-FFF2-40B4-BE49-F238E27FC236}">
                  <a16:creationId xmlns:a16="http://schemas.microsoft.com/office/drawing/2014/main" id="{E37FEFEF-D07A-894F-AC64-4F7BA0C0184A}"/>
                </a:ext>
              </a:extLst>
            </p:cNvPr>
            <p:cNvSpPr/>
            <p:nvPr/>
          </p:nvSpPr>
          <p:spPr>
            <a:xfrm>
              <a:off x="2724402" y="3442283"/>
              <a:ext cx="272310" cy="273049"/>
            </a:xfrm>
            <a:prstGeom prst="rect">
              <a:avLst/>
            </a:prstGeom>
            <a:noFill/>
            <a:ln w="19050">
              <a:solidFill>
                <a:srgbClr val="4E3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" name="Rechthoek 10">
              <a:extLst>
                <a:ext uri="{FF2B5EF4-FFF2-40B4-BE49-F238E27FC236}">
                  <a16:creationId xmlns:a16="http://schemas.microsoft.com/office/drawing/2014/main" id="{B0B003C2-DC9E-0A41-8DCB-98FCC5927B4B}"/>
                </a:ext>
              </a:extLst>
            </p:cNvPr>
            <p:cNvSpPr/>
            <p:nvPr/>
          </p:nvSpPr>
          <p:spPr>
            <a:xfrm>
              <a:off x="5961469" y="3452368"/>
              <a:ext cx="272310" cy="273049"/>
            </a:xfrm>
            <a:prstGeom prst="rect">
              <a:avLst/>
            </a:prstGeom>
            <a:noFill/>
            <a:ln w="19050">
              <a:solidFill>
                <a:srgbClr val="4E3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Tekstvak 13">
              <a:extLst>
                <a:ext uri="{FF2B5EF4-FFF2-40B4-BE49-F238E27FC236}">
                  <a16:creationId xmlns:a16="http://schemas.microsoft.com/office/drawing/2014/main" id="{3FF223C0-4805-CF4F-9AC7-F7C828FE2681}"/>
                </a:ext>
              </a:extLst>
            </p:cNvPr>
            <p:cNvSpPr txBox="1"/>
            <p:nvPr/>
          </p:nvSpPr>
          <p:spPr>
            <a:xfrm>
              <a:off x="2589274" y="1869263"/>
              <a:ext cx="165301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Huidige generatie</a:t>
              </a:r>
            </a:p>
          </p:txBody>
        </p:sp>
        <p:sp>
          <p:nvSpPr>
            <p:cNvPr id="15" name="Tekstvak 14">
              <a:extLst>
                <a:ext uri="{FF2B5EF4-FFF2-40B4-BE49-F238E27FC236}">
                  <a16:creationId xmlns:a16="http://schemas.microsoft.com/office/drawing/2014/main" id="{79C54D68-D47B-DD41-956F-D50955CD2AD1}"/>
                </a:ext>
              </a:extLst>
            </p:cNvPr>
            <p:cNvSpPr txBox="1"/>
            <p:nvPr/>
          </p:nvSpPr>
          <p:spPr>
            <a:xfrm>
              <a:off x="5826902" y="1869263"/>
              <a:ext cx="16577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Nieuwe generatie</a:t>
              </a:r>
            </a:p>
          </p:txBody>
        </p:sp>
      </p:grpSp>
      <p:sp>
        <p:nvSpPr>
          <p:cNvPr id="16" name="Tekstvak 15">
            <a:extLst>
              <a:ext uri="{FF2B5EF4-FFF2-40B4-BE49-F238E27FC236}">
                <a16:creationId xmlns:a16="http://schemas.microsoft.com/office/drawing/2014/main" id="{479A18A2-DEAC-3441-BCFC-B97F0D46EAFA}"/>
              </a:ext>
            </a:extLst>
          </p:cNvPr>
          <p:cNvSpPr txBox="1"/>
          <p:nvPr/>
        </p:nvSpPr>
        <p:spPr>
          <a:xfrm>
            <a:off x="7567811" y="2165814"/>
            <a:ext cx="34910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>
                <a:solidFill>
                  <a:schemeClr val="bg1">
                    <a:lumMod val="75000"/>
                  </a:schemeClr>
                </a:solidFill>
              </a:rPr>
              <a:t>Een levende cel blijft leven als hij 2 of 3 levende buurcellen heeft.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605A7DB3-F11F-A54B-8858-923177603FC1}"/>
              </a:ext>
            </a:extLst>
          </p:cNvPr>
          <p:cNvSpPr txBox="1"/>
          <p:nvPr/>
        </p:nvSpPr>
        <p:spPr>
          <a:xfrm>
            <a:off x="7567811" y="3105834"/>
            <a:ext cx="34910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>
                <a:solidFill>
                  <a:schemeClr val="bg1">
                    <a:lumMod val="75000"/>
                  </a:schemeClr>
                </a:solidFill>
              </a:rPr>
              <a:t>Een dode cel wordt levend als hij precies 3 levende buurcellen heeft.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D168A917-1E4F-5844-BFFF-A51CEB21C251}"/>
              </a:ext>
            </a:extLst>
          </p:cNvPr>
          <p:cNvSpPr txBox="1"/>
          <p:nvPr/>
        </p:nvSpPr>
        <p:spPr>
          <a:xfrm>
            <a:off x="7567810" y="4045854"/>
            <a:ext cx="3491083" cy="584775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l-NL" sz="1600" dirty="0"/>
              <a:t>In alle andere gevallen gaat of blijft de cel dood.</a:t>
            </a:r>
          </a:p>
        </p:txBody>
      </p:sp>
    </p:spTree>
    <p:extLst>
      <p:ext uri="{BB962C8B-B14F-4D97-AF65-F5344CB8AC3E}">
        <p14:creationId xmlns:p14="http://schemas.microsoft.com/office/powerpoint/2010/main" val="398858986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vak 12">
            <a:extLst>
              <a:ext uri="{FF2B5EF4-FFF2-40B4-BE49-F238E27FC236}">
                <a16:creationId xmlns:a16="http://schemas.microsoft.com/office/drawing/2014/main" id="{B9B4B56C-896B-DE4A-9A02-AD8012D1D972}"/>
              </a:ext>
            </a:extLst>
          </p:cNvPr>
          <p:cNvSpPr txBox="1"/>
          <p:nvPr/>
        </p:nvSpPr>
        <p:spPr>
          <a:xfrm>
            <a:off x="981308" y="753821"/>
            <a:ext cx="1263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Voorbeeld</a:t>
            </a:r>
          </a:p>
        </p:txBody>
      </p:sp>
      <p:grpSp>
        <p:nvGrpSpPr>
          <p:cNvPr id="2" name="Groep 1">
            <a:extLst>
              <a:ext uri="{FF2B5EF4-FFF2-40B4-BE49-F238E27FC236}">
                <a16:creationId xmlns:a16="http://schemas.microsoft.com/office/drawing/2014/main" id="{A0968DB3-8B54-6E45-8A81-56AE32A85E78}"/>
              </a:ext>
            </a:extLst>
          </p:cNvPr>
          <p:cNvGrpSpPr/>
          <p:nvPr/>
        </p:nvGrpSpPr>
        <p:grpSpPr>
          <a:xfrm>
            <a:off x="1080000" y="1980000"/>
            <a:ext cx="5222092" cy="2423956"/>
            <a:chOff x="2424282" y="1869263"/>
            <a:chExt cx="5222092" cy="2423956"/>
          </a:xfrm>
        </p:grpSpPr>
        <p:pic>
          <p:nvPicPr>
            <p:cNvPr id="12" name="Afbeelding 11">
              <a:extLst>
                <a:ext uri="{FF2B5EF4-FFF2-40B4-BE49-F238E27FC236}">
                  <a16:creationId xmlns:a16="http://schemas.microsoft.com/office/drawing/2014/main" id="{1011695B-9A5D-644F-8B34-12A93F5BBC7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663372" y="2322308"/>
              <a:ext cx="1983002" cy="1970911"/>
            </a:xfrm>
            <a:prstGeom prst="rect">
              <a:avLst/>
            </a:prstGeom>
          </p:spPr>
        </p:pic>
        <p:pic>
          <p:nvPicPr>
            <p:cNvPr id="5" name="Afbeelding 4">
              <a:extLst>
                <a:ext uri="{FF2B5EF4-FFF2-40B4-BE49-F238E27FC236}">
                  <a16:creationId xmlns:a16="http://schemas.microsoft.com/office/drawing/2014/main" id="{7B033F79-A4EF-664F-9BC2-A89C119919C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424282" y="2322308"/>
              <a:ext cx="1983002" cy="1970911"/>
            </a:xfrm>
            <a:prstGeom prst="rect">
              <a:avLst/>
            </a:prstGeom>
          </p:spPr>
        </p:pic>
        <p:sp>
          <p:nvSpPr>
            <p:cNvPr id="8" name="Rechthoek 7">
              <a:extLst>
                <a:ext uri="{FF2B5EF4-FFF2-40B4-BE49-F238E27FC236}">
                  <a16:creationId xmlns:a16="http://schemas.microsoft.com/office/drawing/2014/main" id="{5CD70A4E-24B4-5B41-9738-24002B6CD1E6}"/>
                </a:ext>
              </a:extLst>
            </p:cNvPr>
            <p:cNvSpPr/>
            <p:nvPr/>
          </p:nvSpPr>
          <p:spPr>
            <a:xfrm>
              <a:off x="2721089" y="3167380"/>
              <a:ext cx="831203" cy="829207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" name="Rechthoek 8">
              <a:extLst>
                <a:ext uri="{FF2B5EF4-FFF2-40B4-BE49-F238E27FC236}">
                  <a16:creationId xmlns:a16="http://schemas.microsoft.com/office/drawing/2014/main" id="{E37FEFEF-D07A-894F-AC64-4F7BA0C0184A}"/>
                </a:ext>
              </a:extLst>
            </p:cNvPr>
            <p:cNvSpPr/>
            <p:nvPr/>
          </p:nvSpPr>
          <p:spPr>
            <a:xfrm>
              <a:off x="3000535" y="3442283"/>
              <a:ext cx="272310" cy="273049"/>
            </a:xfrm>
            <a:prstGeom prst="rect">
              <a:avLst/>
            </a:prstGeom>
            <a:noFill/>
            <a:ln w="19050">
              <a:solidFill>
                <a:srgbClr val="4E3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" name="Rechthoek 10">
              <a:extLst>
                <a:ext uri="{FF2B5EF4-FFF2-40B4-BE49-F238E27FC236}">
                  <a16:creationId xmlns:a16="http://schemas.microsoft.com/office/drawing/2014/main" id="{B0B003C2-DC9E-0A41-8DCB-98FCC5927B4B}"/>
                </a:ext>
              </a:extLst>
            </p:cNvPr>
            <p:cNvSpPr/>
            <p:nvPr/>
          </p:nvSpPr>
          <p:spPr>
            <a:xfrm>
              <a:off x="6237602" y="3442282"/>
              <a:ext cx="272310" cy="273049"/>
            </a:xfrm>
            <a:prstGeom prst="rect">
              <a:avLst/>
            </a:prstGeom>
            <a:noFill/>
            <a:ln w="19050">
              <a:solidFill>
                <a:srgbClr val="4E3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Tekstvak 13">
              <a:extLst>
                <a:ext uri="{FF2B5EF4-FFF2-40B4-BE49-F238E27FC236}">
                  <a16:creationId xmlns:a16="http://schemas.microsoft.com/office/drawing/2014/main" id="{E1566EB9-E1FE-D447-8BA7-CD5599EC67A2}"/>
                </a:ext>
              </a:extLst>
            </p:cNvPr>
            <p:cNvSpPr txBox="1"/>
            <p:nvPr/>
          </p:nvSpPr>
          <p:spPr>
            <a:xfrm>
              <a:off x="2589274" y="1869263"/>
              <a:ext cx="165301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Huidige generatie</a:t>
              </a:r>
            </a:p>
          </p:txBody>
        </p:sp>
        <p:sp>
          <p:nvSpPr>
            <p:cNvPr id="15" name="Tekstvak 14">
              <a:extLst>
                <a:ext uri="{FF2B5EF4-FFF2-40B4-BE49-F238E27FC236}">
                  <a16:creationId xmlns:a16="http://schemas.microsoft.com/office/drawing/2014/main" id="{D0050033-8AD5-EC41-9C8D-02E5D376BC10}"/>
                </a:ext>
              </a:extLst>
            </p:cNvPr>
            <p:cNvSpPr txBox="1"/>
            <p:nvPr/>
          </p:nvSpPr>
          <p:spPr>
            <a:xfrm>
              <a:off x="5826902" y="1869263"/>
              <a:ext cx="16577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Nieuwe generatie</a:t>
              </a:r>
            </a:p>
          </p:txBody>
        </p:sp>
      </p:grpSp>
      <p:sp>
        <p:nvSpPr>
          <p:cNvPr id="16" name="Tekstvak 15">
            <a:extLst>
              <a:ext uri="{FF2B5EF4-FFF2-40B4-BE49-F238E27FC236}">
                <a16:creationId xmlns:a16="http://schemas.microsoft.com/office/drawing/2014/main" id="{59209C7D-9A12-364D-BCF8-4A72CB9C9557}"/>
              </a:ext>
            </a:extLst>
          </p:cNvPr>
          <p:cNvSpPr txBox="1"/>
          <p:nvPr/>
        </p:nvSpPr>
        <p:spPr>
          <a:xfrm>
            <a:off x="7567811" y="2165814"/>
            <a:ext cx="34910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>
                <a:solidFill>
                  <a:schemeClr val="bg1">
                    <a:lumMod val="75000"/>
                  </a:schemeClr>
                </a:solidFill>
              </a:rPr>
              <a:t>Een levende cel blijft leven als hij 2 of 3 levende buurcellen heeft.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96A541BC-6DB2-4446-9847-6748049FD4F1}"/>
              </a:ext>
            </a:extLst>
          </p:cNvPr>
          <p:cNvSpPr txBox="1"/>
          <p:nvPr/>
        </p:nvSpPr>
        <p:spPr>
          <a:xfrm>
            <a:off x="7567811" y="3105834"/>
            <a:ext cx="34910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>
                <a:solidFill>
                  <a:schemeClr val="bg1">
                    <a:lumMod val="75000"/>
                  </a:schemeClr>
                </a:solidFill>
              </a:rPr>
              <a:t>Een dode cel wordt levend als hij precies 3 levende buurcellen heeft.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08E19F73-E6E6-8A45-8495-FF4B4A3E3026}"/>
              </a:ext>
            </a:extLst>
          </p:cNvPr>
          <p:cNvSpPr txBox="1"/>
          <p:nvPr/>
        </p:nvSpPr>
        <p:spPr>
          <a:xfrm>
            <a:off x="7567810" y="4045854"/>
            <a:ext cx="3491083" cy="584775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l-NL" sz="1600" dirty="0"/>
              <a:t>In alle andere gevallen gaat of blijft de cel dood.</a:t>
            </a:r>
          </a:p>
        </p:txBody>
      </p:sp>
    </p:spTree>
    <p:extLst>
      <p:ext uri="{BB962C8B-B14F-4D97-AF65-F5344CB8AC3E}">
        <p14:creationId xmlns:p14="http://schemas.microsoft.com/office/powerpoint/2010/main" val="392692135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kstvak 11">
            <a:extLst>
              <a:ext uri="{FF2B5EF4-FFF2-40B4-BE49-F238E27FC236}">
                <a16:creationId xmlns:a16="http://schemas.microsoft.com/office/drawing/2014/main" id="{D30D37BE-6AC8-C14B-88DE-71A23C9311A9}"/>
              </a:ext>
            </a:extLst>
          </p:cNvPr>
          <p:cNvSpPr txBox="1"/>
          <p:nvPr/>
        </p:nvSpPr>
        <p:spPr>
          <a:xfrm>
            <a:off x="981308" y="753821"/>
            <a:ext cx="1263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Voorbeeld</a:t>
            </a:r>
          </a:p>
        </p:txBody>
      </p:sp>
      <p:grpSp>
        <p:nvGrpSpPr>
          <p:cNvPr id="2" name="Groep 1">
            <a:extLst>
              <a:ext uri="{FF2B5EF4-FFF2-40B4-BE49-F238E27FC236}">
                <a16:creationId xmlns:a16="http://schemas.microsoft.com/office/drawing/2014/main" id="{82FE54B0-3BDE-B94F-8390-FC7CCEFB44D5}"/>
              </a:ext>
            </a:extLst>
          </p:cNvPr>
          <p:cNvGrpSpPr/>
          <p:nvPr/>
        </p:nvGrpSpPr>
        <p:grpSpPr>
          <a:xfrm>
            <a:off x="1080000" y="1980000"/>
            <a:ext cx="5222092" cy="2423956"/>
            <a:chOff x="2424282" y="1869263"/>
            <a:chExt cx="5222092" cy="2423956"/>
          </a:xfrm>
        </p:grpSpPr>
        <p:pic>
          <p:nvPicPr>
            <p:cNvPr id="3" name="Afbeelding 2">
              <a:extLst>
                <a:ext uri="{FF2B5EF4-FFF2-40B4-BE49-F238E27FC236}">
                  <a16:creationId xmlns:a16="http://schemas.microsoft.com/office/drawing/2014/main" id="{466AECFF-CBD6-4E4B-BF89-860620FE165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663372" y="2322308"/>
              <a:ext cx="1983002" cy="1970911"/>
            </a:xfrm>
            <a:prstGeom prst="rect">
              <a:avLst/>
            </a:prstGeom>
          </p:spPr>
        </p:pic>
        <p:pic>
          <p:nvPicPr>
            <p:cNvPr id="5" name="Afbeelding 4">
              <a:extLst>
                <a:ext uri="{FF2B5EF4-FFF2-40B4-BE49-F238E27FC236}">
                  <a16:creationId xmlns:a16="http://schemas.microsoft.com/office/drawing/2014/main" id="{7B033F79-A4EF-664F-9BC2-A89C119919C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424282" y="2322308"/>
              <a:ext cx="1983002" cy="1970911"/>
            </a:xfrm>
            <a:prstGeom prst="rect">
              <a:avLst/>
            </a:prstGeom>
          </p:spPr>
        </p:pic>
        <p:sp>
          <p:nvSpPr>
            <p:cNvPr id="8" name="Rechthoek 7">
              <a:extLst>
                <a:ext uri="{FF2B5EF4-FFF2-40B4-BE49-F238E27FC236}">
                  <a16:creationId xmlns:a16="http://schemas.microsoft.com/office/drawing/2014/main" id="{5CD70A4E-24B4-5B41-9738-24002B6CD1E6}"/>
                </a:ext>
              </a:extLst>
            </p:cNvPr>
            <p:cNvSpPr/>
            <p:nvPr/>
          </p:nvSpPr>
          <p:spPr>
            <a:xfrm>
              <a:off x="2997219" y="3167380"/>
              <a:ext cx="831203" cy="829207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" name="Rechthoek 8">
              <a:extLst>
                <a:ext uri="{FF2B5EF4-FFF2-40B4-BE49-F238E27FC236}">
                  <a16:creationId xmlns:a16="http://schemas.microsoft.com/office/drawing/2014/main" id="{E37FEFEF-D07A-894F-AC64-4F7BA0C0184A}"/>
                </a:ext>
              </a:extLst>
            </p:cNvPr>
            <p:cNvSpPr/>
            <p:nvPr/>
          </p:nvSpPr>
          <p:spPr>
            <a:xfrm>
              <a:off x="3276665" y="3442283"/>
              <a:ext cx="272310" cy="273049"/>
            </a:xfrm>
            <a:prstGeom prst="rect">
              <a:avLst/>
            </a:prstGeom>
            <a:noFill/>
            <a:ln w="19050">
              <a:solidFill>
                <a:srgbClr val="4E3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" name="Rechthoek 10">
              <a:extLst>
                <a:ext uri="{FF2B5EF4-FFF2-40B4-BE49-F238E27FC236}">
                  <a16:creationId xmlns:a16="http://schemas.microsoft.com/office/drawing/2014/main" id="{B0B003C2-DC9E-0A41-8DCB-98FCC5927B4B}"/>
                </a:ext>
              </a:extLst>
            </p:cNvPr>
            <p:cNvSpPr/>
            <p:nvPr/>
          </p:nvSpPr>
          <p:spPr>
            <a:xfrm>
              <a:off x="6515381" y="3445620"/>
              <a:ext cx="272310" cy="273049"/>
            </a:xfrm>
            <a:prstGeom prst="rect">
              <a:avLst/>
            </a:prstGeom>
            <a:noFill/>
            <a:ln w="19050">
              <a:solidFill>
                <a:srgbClr val="4E3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Tekstvak 12">
              <a:extLst>
                <a:ext uri="{FF2B5EF4-FFF2-40B4-BE49-F238E27FC236}">
                  <a16:creationId xmlns:a16="http://schemas.microsoft.com/office/drawing/2014/main" id="{63AEAD4C-69B3-504C-84CF-A62B3DCD0B28}"/>
                </a:ext>
              </a:extLst>
            </p:cNvPr>
            <p:cNvSpPr txBox="1"/>
            <p:nvPr/>
          </p:nvSpPr>
          <p:spPr>
            <a:xfrm>
              <a:off x="2589274" y="1869263"/>
              <a:ext cx="165301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Huidige generatie</a:t>
              </a:r>
            </a:p>
          </p:txBody>
        </p:sp>
        <p:sp>
          <p:nvSpPr>
            <p:cNvPr id="14" name="Tekstvak 13">
              <a:extLst>
                <a:ext uri="{FF2B5EF4-FFF2-40B4-BE49-F238E27FC236}">
                  <a16:creationId xmlns:a16="http://schemas.microsoft.com/office/drawing/2014/main" id="{FCF14B61-D5F7-2448-8AA9-60A64C3406FE}"/>
                </a:ext>
              </a:extLst>
            </p:cNvPr>
            <p:cNvSpPr txBox="1"/>
            <p:nvPr/>
          </p:nvSpPr>
          <p:spPr>
            <a:xfrm>
              <a:off x="5826902" y="1869263"/>
              <a:ext cx="16577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Nieuwe generatie</a:t>
              </a:r>
            </a:p>
          </p:txBody>
        </p:sp>
      </p:grpSp>
      <p:sp>
        <p:nvSpPr>
          <p:cNvPr id="18" name="Tekstvak 17">
            <a:extLst>
              <a:ext uri="{FF2B5EF4-FFF2-40B4-BE49-F238E27FC236}">
                <a16:creationId xmlns:a16="http://schemas.microsoft.com/office/drawing/2014/main" id="{EFCB96CC-F9D4-CB41-92FB-E178C60D42B6}"/>
              </a:ext>
            </a:extLst>
          </p:cNvPr>
          <p:cNvSpPr txBox="1"/>
          <p:nvPr/>
        </p:nvSpPr>
        <p:spPr>
          <a:xfrm>
            <a:off x="7567811" y="2165814"/>
            <a:ext cx="3491083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sz="1600" dirty="0">
                <a:solidFill>
                  <a:schemeClr val="bg1">
                    <a:lumMod val="75000"/>
                  </a:schemeClr>
                </a:solidFill>
              </a:rPr>
              <a:t>Een levende cel blijft leven als hij 2 of 3 levende buurcellen heeft.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89D1CAB7-41E5-EA4A-9EB1-21C817772B97}"/>
              </a:ext>
            </a:extLst>
          </p:cNvPr>
          <p:cNvSpPr txBox="1"/>
          <p:nvPr/>
        </p:nvSpPr>
        <p:spPr>
          <a:xfrm>
            <a:off x="7567811" y="3105834"/>
            <a:ext cx="3491083" cy="584775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l-NL" sz="1600" dirty="0"/>
              <a:t>Een dode cel wordt levend als hij precies 3 levende buurcellen heeft.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899BFEE5-E0B3-9F44-9FDA-29DFFCBF0C5C}"/>
              </a:ext>
            </a:extLst>
          </p:cNvPr>
          <p:cNvSpPr txBox="1"/>
          <p:nvPr/>
        </p:nvSpPr>
        <p:spPr>
          <a:xfrm>
            <a:off x="7567810" y="4045854"/>
            <a:ext cx="34910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>
                <a:solidFill>
                  <a:schemeClr val="bg1">
                    <a:lumMod val="75000"/>
                  </a:schemeClr>
                </a:solidFill>
              </a:rPr>
              <a:t>In alle andere gevallen gaat of blijft de cel dood.</a:t>
            </a:r>
          </a:p>
        </p:txBody>
      </p:sp>
    </p:spTree>
    <p:extLst>
      <p:ext uri="{BB962C8B-B14F-4D97-AF65-F5344CB8AC3E}">
        <p14:creationId xmlns:p14="http://schemas.microsoft.com/office/powerpoint/2010/main" val="8247506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vak 12">
            <a:extLst>
              <a:ext uri="{FF2B5EF4-FFF2-40B4-BE49-F238E27FC236}">
                <a16:creationId xmlns:a16="http://schemas.microsoft.com/office/drawing/2014/main" id="{A5934863-3E10-5A40-B03D-4E9B4F865430}"/>
              </a:ext>
            </a:extLst>
          </p:cNvPr>
          <p:cNvSpPr txBox="1"/>
          <p:nvPr/>
        </p:nvSpPr>
        <p:spPr>
          <a:xfrm>
            <a:off x="981308" y="753821"/>
            <a:ext cx="1263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Voorbeeld</a:t>
            </a:r>
          </a:p>
        </p:txBody>
      </p:sp>
      <p:grpSp>
        <p:nvGrpSpPr>
          <p:cNvPr id="2" name="Groep 1">
            <a:extLst>
              <a:ext uri="{FF2B5EF4-FFF2-40B4-BE49-F238E27FC236}">
                <a16:creationId xmlns:a16="http://schemas.microsoft.com/office/drawing/2014/main" id="{A77FC70A-BAEC-F84C-88DD-B98F59098ADF}"/>
              </a:ext>
            </a:extLst>
          </p:cNvPr>
          <p:cNvGrpSpPr/>
          <p:nvPr/>
        </p:nvGrpSpPr>
        <p:grpSpPr>
          <a:xfrm>
            <a:off x="1080000" y="1980000"/>
            <a:ext cx="5222092" cy="2423956"/>
            <a:chOff x="2424282" y="1869263"/>
            <a:chExt cx="5222092" cy="2423956"/>
          </a:xfrm>
        </p:grpSpPr>
        <p:pic>
          <p:nvPicPr>
            <p:cNvPr id="12" name="Afbeelding 11">
              <a:extLst>
                <a:ext uri="{FF2B5EF4-FFF2-40B4-BE49-F238E27FC236}">
                  <a16:creationId xmlns:a16="http://schemas.microsoft.com/office/drawing/2014/main" id="{98E8056F-D6AA-8340-A3CE-BCAA2D891EB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663372" y="2322308"/>
              <a:ext cx="1983002" cy="1970911"/>
            </a:xfrm>
            <a:prstGeom prst="rect">
              <a:avLst/>
            </a:prstGeom>
          </p:spPr>
        </p:pic>
        <p:pic>
          <p:nvPicPr>
            <p:cNvPr id="5" name="Afbeelding 4">
              <a:extLst>
                <a:ext uri="{FF2B5EF4-FFF2-40B4-BE49-F238E27FC236}">
                  <a16:creationId xmlns:a16="http://schemas.microsoft.com/office/drawing/2014/main" id="{7B033F79-A4EF-664F-9BC2-A89C119919C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424282" y="2322308"/>
              <a:ext cx="1983002" cy="1970911"/>
            </a:xfrm>
            <a:prstGeom prst="rect">
              <a:avLst/>
            </a:prstGeom>
          </p:spPr>
        </p:pic>
        <p:sp>
          <p:nvSpPr>
            <p:cNvPr id="8" name="Rechthoek 7">
              <a:extLst>
                <a:ext uri="{FF2B5EF4-FFF2-40B4-BE49-F238E27FC236}">
                  <a16:creationId xmlns:a16="http://schemas.microsoft.com/office/drawing/2014/main" id="{5CD70A4E-24B4-5B41-9738-24002B6CD1E6}"/>
                </a:ext>
              </a:extLst>
            </p:cNvPr>
            <p:cNvSpPr/>
            <p:nvPr/>
          </p:nvSpPr>
          <p:spPr>
            <a:xfrm>
              <a:off x="3268821" y="3167380"/>
              <a:ext cx="831203" cy="829207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" name="Rechthoek 8">
              <a:extLst>
                <a:ext uri="{FF2B5EF4-FFF2-40B4-BE49-F238E27FC236}">
                  <a16:creationId xmlns:a16="http://schemas.microsoft.com/office/drawing/2014/main" id="{E37FEFEF-D07A-894F-AC64-4F7BA0C0184A}"/>
                </a:ext>
              </a:extLst>
            </p:cNvPr>
            <p:cNvSpPr/>
            <p:nvPr/>
          </p:nvSpPr>
          <p:spPr>
            <a:xfrm>
              <a:off x="3548267" y="3442283"/>
              <a:ext cx="272310" cy="273049"/>
            </a:xfrm>
            <a:prstGeom prst="rect">
              <a:avLst/>
            </a:prstGeom>
            <a:noFill/>
            <a:ln w="19050">
              <a:solidFill>
                <a:srgbClr val="4E3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" name="Rechthoek 10">
              <a:extLst>
                <a:ext uri="{FF2B5EF4-FFF2-40B4-BE49-F238E27FC236}">
                  <a16:creationId xmlns:a16="http://schemas.microsoft.com/office/drawing/2014/main" id="{B0B003C2-DC9E-0A41-8DCB-98FCC5927B4B}"/>
                </a:ext>
              </a:extLst>
            </p:cNvPr>
            <p:cNvSpPr/>
            <p:nvPr/>
          </p:nvSpPr>
          <p:spPr>
            <a:xfrm>
              <a:off x="6790386" y="3455267"/>
              <a:ext cx="272310" cy="249962"/>
            </a:xfrm>
            <a:prstGeom prst="rect">
              <a:avLst/>
            </a:prstGeom>
            <a:noFill/>
            <a:ln w="19050">
              <a:solidFill>
                <a:srgbClr val="4E3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Tekstvak 13">
              <a:extLst>
                <a:ext uri="{FF2B5EF4-FFF2-40B4-BE49-F238E27FC236}">
                  <a16:creationId xmlns:a16="http://schemas.microsoft.com/office/drawing/2014/main" id="{29495F0E-4DE0-9E4C-8320-EBA1CAB21529}"/>
                </a:ext>
              </a:extLst>
            </p:cNvPr>
            <p:cNvSpPr txBox="1"/>
            <p:nvPr/>
          </p:nvSpPr>
          <p:spPr>
            <a:xfrm>
              <a:off x="2589274" y="1869263"/>
              <a:ext cx="165301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Huidige generatie</a:t>
              </a:r>
            </a:p>
          </p:txBody>
        </p:sp>
        <p:sp>
          <p:nvSpPr>
            <p:cNvPr id="15" name="Tekstvak 14">
              <a:extLst>
                <a:ext uri="{FF2B5EF4-FFF2-40B4-BE49-F238E27FC236}">
                  <a16:creationId xmlns:a16="http://schemas.microsoft.com/office/drawing/2014/main" id="{1F643080-0F9B-BA46-88C8-0B9EFF105DBA}"/>
                </a:ext>
              </a:extLst>
            </p:cNvPr>
            <p:cNvSpPr txBox="1"/>
            <p:nvPr/>
          </p:nvSpPr>
          <p:spPr>
            <a:xfrm>
              <a:off x="5826902" y="1869263"/>
              <a:ext cx="16577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Nieuwe generatie</a:t>
              </a:r>
            </a:p>
          </p:txBody>
        </p:sp>
      </p:grpSp>
      <p:sp>
        <p:nvSpPr>
          <p:cNvPr id="16" name="Tekstvak 15">
            <a:extLst>
              <a:ext uri="{FF2B5EF4-FFF2-40B4-BE49-F238E27FC236}">
                <a16:creationId xmlns:a16="http://schemas.microsoft.com/office/drawing/2014/main" id="{DBB04B71-E8E6-9B41-898A-0B6F52E9F016}"/>
              </a:ext>
            </a:extLst>
          </p:cNvPr>
          <p:cNvSpPr txBox="1"/>
          <p:nvPr/>
        </p:nvSpPr>
        <p:spPr>
          <a:xfrm>
            <a:off x="7567811" y="2165814"/>
            <a:ext cx="34910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>
                <a:solidFill>
                  <a:schemeClr val="bg1">
                    <a:lumMod val="75000"/>
                  </a:schemeClr>
                </a:solidFill>
              </a:rPr>
              <a:t>Een levende cel blijft leven als hij 2 of 3 levende buurcellen heeft.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070FF18A-BB7E-3644-A966-4E37DB9E196B}"/>
              </a:ext>
            </a:extLst>
          </p:cNvPr>
          <p:cNvSpPr txBox="1"/>
          <p:nvPr/>
        </p:nvSpPr>
        <p:spPr>
          <a:xfrm>
            <a:off x="7567811" y="3105834"/>
            <a:ext cx="34910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>
                <a:solidFill>
                  <a:schemeClr val="bg1">
                    <a:lumMod val="75000"/>
                  </a:schemeClr>
                </a:solidFill>
              </a:rPr>
              <a:t>Een dode cel wordt levend als hij precies 3 levende buurcellen heeft.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35477D2D-0516-8743-B45E-6E261BF2B4BC}"/>
              </a:ext>
            </a:extLst>
          </p:cNvPr>
          <p:cNvSpPr txBox="1"/>
          <p:nvPr/>
        </p:nvSpPr>
        <p:spPr>
          <a:xfrm>
            <a:off x="7567810" y="4045854"/>
            <a:ext cx="3491083" cy="584775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l-NL" sz="1600" dirty="0"/>
              <a:t>In alle andere gevallen gaat of blijft de cel dood.</a:t>
            </a:r>
          </a:p>
        </p:txBody>
      </p:sp>
    </p:spTree>
    <p:extLst>
      <p:ext uri="{BB962C8B-B14F-4D97-AF65-F5344CB8AC3E}">
        <p14:creationId xmlns:p14="http://schemas.microsoft.com/office/powerpoint/2010/main" val="227281517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vak 12">
            <a:extLst>
              <a:ext uri="{FF2B5EF4-FFF2-40B4-BE49-F238E27FC236}">
                <a16:creationId xmlns:a16="http://schemas.microsoft.com/office/drawing/2014/main" id="{5E8BAFA2-E5CD-2643-8A88-BA7908F7C86B}"/>
              </a:ext>
            </a:extLst>
          </p:cNvPr>
          <p:cNvSpPr txBox="1"/>
          <p:nvPr/>
        </p:nvSpPr>
        <p:spPr>
          <a:xfrm>
            <a:off x="981308" y="753821"/>
            <a:ext cx="1263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Voorbeeld</a:t>
            </a:r>
          </a:p>
        </p:txBody>
      </p:sp>
      <p:grpSp>
        <p:nvGrpSpPr>
          <p:cNvPr id="2" name="Groep 1">
            <a:extLst>
              <a:ext uri="{FF2B5EF4-FFF2-40B4-BE49-F238E27FC236}">
                <a16:creationId xmlns:a16="http://schemas.microsoft.com/office/drawing/2014/main" id="{D3F8484A-896A-2C49-9012-B5E29708EC67}"/>
              </a:ext>
            </a:extLst>
          </p:cNvPr>
          <p:cNvGrpSpPr/>
          <p:nvPr/>
        </p:nvGrpSpPr>
        <p:grpSpPr>
          <a:xfrm>
            <a:off x="1080000" y="1980000"/>
            <a:ext cx="5222092" cy="2423956"/>
            <a:chOff x="2424282" y="1869263"/>
            <a:chExt cx="5222092" cy="2423956"/>
          </a:xfrm>
        </p:grpSpPr>
        <p:pic>
          <p:nvPicPr>
            <p:cNvPr id="12" name="Afbeelding 11">
              <a:extLst>
                <a:ext uri="{FF2B5EF4-FFF2-40B4-BE49-F238E27FC236}">
                  <a16:creationId xmlns:a16="http://schemas.microsoft.com/office/drawing/2014/main" id="{9E705275-23A5-B14A-B4DE-1A451070E31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663372" y="2322308"/>
              <a:ext cx="1983002" cy="1970911"/>
            </a:xfrm>
            <a:prstGeom prst="rect">
              <a:avLst/>
            </a:prstGeom>
          </p:spPr>
        </p:pic>
        <p:pic>
          <p:nvPicPr>
            <p:cNvPr id="5" name="Afbeelding 4">
              <a:extLst>
                <a:ext uri="{FF2B5EF4-FFF2-40B4-BE49-F238E27FC236}">
                  <a16:creationId xmlns:a16="http://schemas.microsoft.com/office/drawing/2014/main" id="{7B033F79-A4EF-664F-9BC2-A89C119919C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424282" y="2322308"/>
              <a:ext cx="1983002" cy="1970911"/>
            </a:xfrm>
            <a:prstGeom prst="rect">
              <a:avLst/>
            </a:prstGeom>
          </p:spPr>
        </p:pic>
        <p:sp>
          <p:nvSpPr>
            <p:cNvPr id="8" name="Rechthoek 7">
              <a:extLst>
                <a:ext uri="{FF2B5EF4-FFF2-40B4-BE49-F238E27FC236}">
                  <a16:creationId xmlns:a16="http://schemas.microsoft.com/office/drawing/2014/main" id="{5CD70A4E-24B4-5B41-9738-24002B6CD1E6}"/>
                </a:ext>
              </a:extLst>
            </p:cNvPr>
            <p:cNvSpPr/>
            <p:nvPr/>
          </p:nvSpPr>
          <p:spPr>
            <a:xfrm>
              <a:off x="3549481" y="3167380"/>
              <a:ext cx="831203" cy="829207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" name="Rechthoek 8">
              <a:extLst>
                <a:ext uri="{FF2B5EF4-FFF2-40B4-BE49-F238E27FC236}">
                  <a16:creationId xmlns:a16="http://schemas.microsoft.com/office/drawing/2014/main" id="{E37FEFEF-D07A-894F-AC64-4F7BA0C0184A}"/>
                </a:ext>
              </a:extLst>
            </p:cNvPr>
            <p:cNvSpPr/>
            <p:nvPr/>
          </p:nvSpPr>
          <p:spPr>
            <a:xfrm>
              <a:off x="3828927" y="3442283"/>
              <a:ext cx="272310" cy="273049"/>
            </a:xfrm>
            <a:prstGeom prst="rect">
              <a:avLst/>
            </a:prstGeom>
            <a:noFill/>
            <a:ln w="19050">
              <a:solidFill>
                <a:srgbClr val="4E3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" name="Rechthoek 10">
              <a:extLst>
                <a:ext uri="{FF2B5EF4-FFF2-40B4-BE49-F238E27FC236}">
                  <a16:creationId xmlns:a16="http://schemas.microsoft.com/office/drawing/2014/main" id="{B0B003C2-DC9E-0A41-8DCB-98FCC5927B4B}"/>
                </a:ext>
              </a:extLst>
            </p:cNvPr>
            <p:cNvSpPr/>
            <p:nvPr/>
          </p:nvSpPr>
          <p:spPr>
            <a:xfrm>
              <a:off x="7065994" y="3439092"/>
              <a:ext cx="272310" cy="273049"/>
            </a:xfrm>
            <a:prstGeom prst="rect">
              <a:avLst/>
            </a:prstGeom>
            <a:noFill/>
            <a:ln w="19050">
              <a:solidFill>
                <a:srgbClr val="4E3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Tekstvak 13">
              <a:extLst>
                <a:ext uri="{FF2B5EF4-FFF2-40B4-BE49-F238E27FC236}">
                  <a16:creationId xmlns:a16="http://schemas.microsoft.com/office/drawing/2014/main" id="{14267898-A214-D745-A8B3-3330E8B46EA8}"/>
                </a:ext>
              </a:extLst>
            </p:cNvPr>
            <p:cNvSpPr txBox="1"/>
            <p:nvPr/>
          </p:nvSpPr>
          <p:spPr>
            <a:xfrm>
              <a:off x="2589274" y="1869263"/>
              <a:ext cx="165301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Huidige generatie</a:t>
              </a:r>
            </a:p>
          </p:txBody>
        </p:sp>
        <p:sp>
          <p:nvSpPr>
            <p:cNvPr id="15" name="Tekstvak 14">
              <a:extLst>
                <a:ext uri="{FF2B5EF4-FFF2-40B4-BE49-F238E27FC236}">
                  <a16:creationId xmlns:a16="http://schemas.microsoft.com/office/drawing/2014/main" id="{A24BEF46-EAF2-FE4C-A952-235FDDEB1CF1}"/>
                </a:ext>
              </a:extLst>
            </p:cNvPr>
            <p:cNvSpPr txBox="1"/>
            <p:nvPr/>
          </p:nvSpPr>
          <p:spPr>
            <a:xfrm>
              <a:off x="5826902" y="1869263"/>
              <a:ext cx="16577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Nieuwe generatie</a:t>
              </a:r>
            </a:p>
          </p:txBody>
        </p:sp>
      </p:grpSp>
      <p:sp>
        <p:nvSpPr>
          <p:cNvPr id="16" name="Tekstvak 15">
            <a:extLst>
              <a:ext uri="{FF2B5EF4-FFF2-40B4-BE49-F238E27FC236}">
                <a16:creationId xmlns:a16="http://schemas.microsoft.com/office/drawing/2014/main" id="{9A95EDDB-8A09-6B4D-A064-2701BF93FEA0}"/>
              </a:ext>
            </a:extLst>
          </p:cNvPr>
          <p:cNvSpPr txBox="1"/>
          <p:nvPr/>
        </p:nvSpPr>
        <p:spPr>
          <a:xfrm>
            <a:off x="7567811" y="2165814"/>
            <a:ext cx="34910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>
                <a:solidFill>
                  <a:schemeClr val="bg1">
                    <a:lumMod val="75000"/>
                  </a:schemeClr>
                </a:solidFill>
              </a:rPr>
              <a:t>Een levende cel blijft leven als hij 2 of 3 levende buurcellen heeft.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3A98919D-DD35-F248-A362-CB0BD31B2422}"/>
              </a:ext>
            </a:extLst>
          </p:cNvPr>
          <p:cNvSpPr txBox="1"/>
          <p:nvPr/>
        </p:nvSpPr>
        <p:spPr>
          <a:xfrm>
            <a:off x="7567811" y="3105834"/>
            <a:ext cx="34910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>
                <a:solidFill>
                  <a:schemeClr val="bg1">
                    <a:lumMod val="75000"/>
                  </a:schemeClr>
                </a:solidFill>
              </a:rPr>
              <a:t>Een dode cel wordt levend als hij precies 3 levende buurcellen heeft.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FB3DDA71-4F24-0147-AA20-0FD53F78C65C}"/>
              </a:ext>
            </a:extLst>
          </p:cNvPr>
          <p:cNvSpPr txBox="1"/>
          <p:nvPr/>
        </p:nvSpPr>
        <p:spPr>
          <a:xfrm>
            <a:off x="7567810" y="4045854"/>
            <a:ext cx="3491083" cy="584775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l-NL" sz="1600" dirty="0"/>
              <a:t>In alle andere gevallen gaat of blijft de cel dood.</a:t>
            </a:r>
          </a:p>
        </p:txBody>
      </p:sp>
    </p:spTree>
    <p:extLst>
      <p:ext uri="{BB962C8B-B14F-4D97-AF65-F5344CB8AC3E}">
        <p14:creationId xmlns:p14="http://schemas.microsoft.com/office/powerpoint/2010/main" val="199968799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vak 12">
            <a:extLst>
              <a:ext uri="{FF2B5EF4-FFF2-40B4-BE49-F238E27FC236}">
                <a16:creationId xmlns:a16="http://schemas.microsoft.com/office/drawing/2014/main" id="{2E53053E-2F67-4549-A558-477F065D77AA}"/>
              </a:ext>
            </a:extLst>
          </p:cNvPr>
          <p:cNvSpPr txBox="1"/>
          <p:nvPr/>
        </p:nvSpPr>
        <p:spPr>
          <a:xfrm>
            <a:off x="981308" y="753821"/>
            <a:ext cx="1263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Voorbeeld</a:t>
            </a:r>
          </a:p>
        </p:txBody>
      </p:sp>
      <p:grpSp>
        <p:nvGrpSpPr>
          <p:cNvPr id="2" name="Groep 1">
            <a:extLst>
              <a:ext uri="{FF2B5EF4-FFF2-40B4-BE49-F238E27FC236}">
                <a16:creationId xmlns:a16="http://schemas.microsoft.com/office/drawing/2014/main" id="{02CC6AE4-0AD8-0B45-9C25-6492C5F89A2C}"/>
              </a:ext>
            </a:extLst>
          </p:cNvPr>
          <p:cNvGrpSpPr/>
          <p:nvPr/>
        </p:nvGrpSpPr>
        <p:grpSpPr>
          <a:xfrm>
            <a:off x="1080000" y="1980000"/>
            <a:ext cx="5222092" cy="2423956"/>
            <a:chOff x="2424282" y="1869263"/>
            <a:chExt cx="5222092" cy="2423956"/>
          </a:xfrm>
        </p:grpSpPr>
        <p:pic>
          <p:nvPicPr>
            <p:cNvPr id="12" name="Afbeelding 11">
              <a:extLst>
                <a:ext uri="{FF2B5EF4-FFF2-40B4-BE49-F238E27FC236}">
                  <a16:creationId xmlns:a16="http://schemas.microsoft.com/office/drawing/2014/main" id="{C6B2F1F8-5F79-0A41-89AC-A2BFB70206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663372" y="2322308"/>
              <a:ext cx="1983002" cy="1970911"/>
            </a:xfrm>
            <a:prstGeom prst="rect">
              <a:avLst/>
            </a:prstGeom>
          </p:spPr>
        </p:pic>
        <p:pic>
          <p:nvPicPr>
            <p:cNvPr id="5" name="Afbeelding 4">
              <a:extLst>
                <a:ext uri="{FF2B5EF4-FFF2-40B4-BE49-F238E27FC236}">
                  <a16:creationId xmlns:a16="http://schemas.microsoft.com/office/drawing/2014/main" id="{7B033F79-A4EF-664F-9BC2-A89C119919C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424282" y="2322308"/>
              <a:ext cx="1983002" cy="1970911"/>
            </a:xfrm>
            <a:prstGeom prst="rect">
              <a:avLst/>
            </a:prstGeom>
          </p:spPr>
        </p:pic>
        <p:sp>
          <p:nvSpPr>
            <p:cNvPr id="8" name="Rechthoek 7">
              <a:extLst>
                <a:ext uri="{FF2B5EF4-FFF2-40B4-BE49-F238E27FC236}">
                  <a16:creationId xmlns:a16="http://schemas.microsoft.com/office/drawing/2014/main" id="{5CD70A4E-24B4-5B41-9738-24002B6CD1E6}"/>
                </a:ext>
              </a:extLst>
            </p:cNvPr>
            <p:cNvSpPr/>
            <p:nvPr/>
          </p:nvSpPr>
          <p:spPr>
            <a:xfrm>
              <a:off x="2444956" y="3448040"/>
              <a:ext cx="831203" cy="829207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" name="Rechthoek 8">
              <a:extLst>
                <a:ext uri="{FF2B5EF4-FFF2-40B4-BE49-F238E27FC236}">
                  <a16:creationId xmlns:a16="http://schemas.microsoft.com/office/drawing/2014/main" id="{E37FEFEF-D07A-894F-AC64-4F7BA0C0184A}"/>
                </a:ext>
              </a:extLst>
            </p:cNvPr>
            <p:cNvSpPr/>
            <p:nvPr/>
          </p:nvSpPr>
          <p:spPr>
            <a:xfrm>
              <a:off x="2724402" y="3722943"/>
              <a:ext cx="272310" cy="273049"/>
            </a:xfrm>
            <a:prstGeom prst="rect">
              <a:avLst/>
            </a:prstGeom>
            <a:noFill/>
            <a:ln w="19050">
              <a:solidFill>
                <a:srgbClr val="4E3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" name="Rechthoek 10">
              <a:extLst>
                <a:ext uri="{FF2B5EF4-FFF2-40B4-BE49-F238E27FC236}">
                  <a16:creationId xmlns:a16="http://schemas.microsoft.com/office/drawing/2014/main" id="{B0B003C2-DC9E-0A41-8DCB-98FCC5927B4B}"/>
                </a:ext>
              </a:extLst>
            </p:cNvPr>
            <p:cNvSpPr/>
            <p:nvPr/>
          </p:nvSpPr>
          <p:spPr>
            <a:xfrm>
              <a:off x="5961469" y="3730874"/>
              <a:ext cx="272310" cy="273049"/>
            </a:xfrm>
            <a:prstGeom prst="rect">
              <a:avLst/>
            </a:prstGeom>
            <a:noFill/>
            <a:ln w="19050">
              <a:solidFill>
                <a:srgbClr val="4E3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Tekstvak 13">
              <a:extLst>
                <a:ext uri="{FF2B5EF4-FFF2-40B4-BE49-F238E27FC236}">
                  <a16:creationId xmlns:a16="http://schemas.microsoft.com/office/drawing/2014/main" id="{D095530C-4335-AA48-AE12-B5EF21E75906}"/>
                </a:ext>
              </a:extLst>
            </p:cNvPr>
            <p:cNvSpPr txBox="1"/>
            <p:nvPr/>
          </p:nvSpPr>
          <p:spPr>
            <a:xfrm>
              <a:off x="2589274" y="1869263"/>
              <a:ext cx="165301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Huidige generatie</a:t>
              </a:r>
            </a:p>
          </p:txBody>
        </p:sp>
        <p:sp>
          <p:nvSpPr>
            <p:cNvPr id="15" name="Tekstvak 14">
              <a:extLst>
                <a:ext uri="{FF2B5EF4-FFF2-40B4-BE49-F238E27FC236}">
                  <a16:creationId xmlns:a16="http://schemas.microsoft.com/office/drawing/2014/main" id="{80D79EF5-8CF0-3C44-915A-A05E14636A0B}"/>
                </a:ext>
              </a:extLst>
            </p:cNvPr>
            <p:cNvSpPr txBox="1"/>
            <p:nvPr/>
          </p:nvSpPr>
          <p:spPr>
            <a:xfrm>
              <a:off x="5826902" y="1869263"/>
              <a:ext cx="16577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Nieuwe generatie</a:t>
              </a:r>
            </a:p>
          </p:txBody>
        </p:sp>
      </p:grpSp>
      <p:sp>
        <p:nvSpPr>
          <p:cNvPr id="16" name="Tekstvak 15">
            <a:extLst>
              <a:ext uri="{FF2B5EF4-FFF2-40B4-BE49-F238E27FC236}">
                <a16:creationId xmlns:a16="http://schemas.microsoft.com/office/drawing/2014/main" id="{A88A7EF3-A128-3A41-AD2C-24127A06843F}"/>
              </a:ext>
            </a:extLst>
          </p:cNvPr>
          <p:cNvSpPr txBox="1"/>
          <p:nvPr/>
        </p:nvSpPr>
        <p:spPr>
          <a:xfrm>
            <a:off x="7567811" y="2165814"/>
            <a:ext cx="34910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>
                <a:solidFill>
                  <a:schemeClr val="bg1">
                    <a:lumMod val="75000"/>
                  </a:schemeClr>
                </a:solidFill>
              </a:rPr>
              <a:t>Een levende cel </a:t>
            </a:r>
            <a:r>
              <a:rPr lang="nl-NL" sz="1600">
                <a:solidFill>
                  <a:schemeClr val="bg1">
                    <a:lumMod val="75000"/>
                  </a:schemeClr>
                </a:solidFill>
              </a:rPr>
              <a:t>blijft leven </a:t>
            </a:r>
            <a:r>
              <a:rPr lang="nl-NL" sz="1600" dirty="0">
                <a:solidFill>
                  <a:schemeClr val="bg1">
                    <a:lumMod val="75000"/>
                  </a:schemeClr>
                </a:solidFill>
              </a:rPr>
              <a:t>als hij 2 of 3 levende buurcellen heeft.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D8FCF640-F365-5342-93BA-76C36E2F9319}"/>
              </a:ext>
            </a:extLst>
          </p:cNvPr>
          <p:cNvSpPr txBox="1"/>
          <p:nvPr/>
        </p:nvSpPr>
        <p:spPr>
          <a:xfrm>
            <a:off x="7567811" y="3105834"/>
            <a:ext cx="34910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>
                <a:solidFill>
                  <a:schemeClr val="bg1">
                    <a:lumMod val="75000"/>
                  </a:schemeClr>
                </a:solidFill>
              </a:rPr>
              <a:t>Een dode cel wordt levend als hij precies 3 levende buurcellen heeft.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D117EFED-29B5-FF42-964A-3C1D0EAE8B1A}"/>
              </a:ext>
            </a:extLst>
          </p:cNvPr>
          <p:cNvSpPr txBox="1"/>
          <p:nvPr/>
        </p:nvSpPr>
        <p:spPr>
          <a:xfrm>
            <a:off x="7567810" y="4045854"/>
            <a:ext cx="3491083" cy="584775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l-NL" sz="1600" dirty="0"/>
              <a:t>In alle andere gevallen gaat of blijft de cel dood.</a:t>
            </a:r>
          </a:p>
        </p:txBody>
      </p:sp>
    </p:spTree>
    <p:extLst>
      <p:ext uri="{BB962C8B-B14F-4D97-AF65-F5344CB8AC3E}">
        <p14:creationId xmlns:p14="http://schemas.microsoft.com/office/powerpoint/2010/main" val="197658807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vak 12">
            <a:extLst>
              <a:ext uri="{FF2B5EF4-FFF2-40B4-BE49-F238E27FC236}">
                <a16:creationId xmlns:a16="http://schemas.microsoft.com/office/drawing/2014/main" id="{7DD9CF5C-6AD2-5643-B9DE-6569544B6648}"/>
              </a:ext>
            </a:extLst>
          </p:cNvPr>
          <p:cNvSpPr txBox="1"/>
          <p:nvPr/>
        </p:nvSpPr>
        <p:spPr>
          <a:xfrm>
            <a:off x="981308" y="753821"/>
            <a:ext cx="1263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Voorbeeld</a:t>
            </a:r>
          </a:p>
        </p:txBody>
      </p:sp>
      <p:grpSp>
        <p:nvGrpSpPr>
          <p:cNvPr id="2" name="Groep 1">
            <a:extLst>
              <a:ext uri="{FF2B5EF4-FFF2-40B4-BE49-F238E27FC236}">
                <a16:creationId xmlns:a16="http://schemas.microsoft.com/office/drawing/2014/main" id="{9AC49C77-3618-A343-AAA3-01872CC39201}"/>
              </a:ext>
            </a:extLst>
          </p:cNvPr>
          <p:cNvGrpSpPr/>
          <p:nvPr/>
        </p:nvGrpSpPr>
        <p:grpSpPr>
          <a:xfrm>
            <a:off x="1080000" y="1980000"/>
            <a:ext cx="5222092" cy="2423956"/>
            <a:chOff x="2424282" y="1869263"/>
            <a:chExt cx="5222092" cy="2423956"/>
          </a:xfrm>
        </p:grpSpPr>
        <p:pic>
          <p:nvPicPr>
            <p:cNvPr id="12" name="Afbeelding 11">
              <a:extLst>
                <a:ext uri="{FF2B5EF4-FFF2-40B4-BE49-F238E27FC236}">
                  <a16:creationId xmlns:a16="http://schemas.microsoft.com/office/drawing/2014/main" id="{22B13855-A5FF-5348-A379-FEBEDCD9A27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663372" y="2322308"/>
              <a:ext cx="1983002" cy="1970911"/>
            </a:xfrm>
            <a:prstGeom prst="rect">
              <a:avLst/>
            </a:prstGeom>
          </p:spPr>
        </p:pic>
        <p:pic>
          <p:nvPicPr>
            <p:cNvPr id="5" name="Afbeelding 4">
              <a:extLst>
                <a:ext uri="{FF2B5EF4-FFF2-40B4-BE49-F238E27FC236}">
                  <a16:creationId xmlns:a16="http://schemas.microsoft.com/office/drawing/2014/main" id="{7B033F79-A4EF-664F-9BC2-A89C119919C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424282" y="2322308"/>
              <a:ext cx="1983002" cy="1970911"/>
            </a:xfrm>
            <a:prstGeom prst="rect">
              <a:avLst/>
            </a:prstGeom>
          </p:spPr>
        </p:pic>
        <p:sp>
          <p:nvSpPr>
            <p:cNvPr id="8" name="Rechthoek 7">
              <a:extLst>
                <a:ext uri="{FF2B5EF4-FFF2-40B4-BE49-F238E27FC236}">
                  <a16:creationId xmlns:a16="http://schemas.microsoft.com/office/drawing/2014/main" id="{5CD70A4E-24B4-5B41-9738-24002B6CD1E6}"/>
                </a:ext>
              </a:extLst>
            </p:cNvPr>
            <p:cNvSpPr/>
            <p:nvPr/>
          </p:nvSpPr>
          <p:spPr>
            <a:xfrm>
              <a:off x="2721087" y="3448040"/>
              <a:ext cx="831203" cy="829207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" name="Rechthoek 8">
              <a:extLst>
                <a:ext uri="{FF2B5EF4-FFF2-40B4-BE49-F238E27FC236}">
                  <a16:creationId xmlns:a16="http://schemas.microsoft.com/office/drawing/2014/main" id="{E37FEFEF-D07A-894F-AC64-4F7BA0C0184A}"/>
                </a:ext>
              </a:extLst>
            </p:cNvPr>
            <p:cNvSpPr/>
            <p:nvPr/>
          </p:nvSpPr>
          <p:spPr>
            <a:xfrm>
              <a:off x="3000533" y="3722943"/>
              <a:ext cx="272310" cy="273049"/>
            </a:xfrm>
            <a:prstGeom prst="rect">
              <a:avLst/>
            </a:prstGeom>
            <a:noFill/>
            <a:ln w="19050">
              <a:solidFill>
                <a:srgbClr val="4E3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" name="Rechthoek 10">
              <a:extLst>
                <a:ext uri="{FF2B5EF4-FFF2-40B4-BE49-F238E27FC236}">
                  <a16:creationId xmlns:a16="http://schemas.microsoft.com/office/drawing/2014/main" id="{B0B003C2-DC9E-0A41-8DCB-98FCC5927B4B}"/>
                </a:ext>
              </a:extLst>
            </p:cNvPr>
            <p:cNvSpPr/>
            <p:nvPr/>
          </p:nvSpPr>
          <p:spPr>
            <a:xfrm>
              <a:off x="6242652" y="3727995"/>
              <a:ext cx="272310" cy="273049"/>
            </a:xfrm>
            <a:prstGeom prst="rect">
              <a:avLst/>
            </a:prstGeom>
            <a:noFill/>
            <a:ln w="19050">
              <a:solidFill>
                <a:srgbClr val="4E3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Tekstvak 13">
              <a:extLst>
                <a:ext uri="{FF2B5EF4-FFF2-40B4-BE49-F238E27FC236}">
                  <a16:creationId xmlns:a16="http://schemas.microsoft.com/office/drawing/2014/main" id="{BDD65DBC-4C46-8D4E-A4F0-4806BE0A1B85}"/>
                </a:ext>
              </a:extLst>
            </p:cNvPr>
            <p:cNvSpPr txBox="1"/>
            <p:nvPr/>
          </p:nvSpPr>
          <p:spPr>
            <a:xfrm>
              <a:off x="2589274" y="1869263"/>
              <a:ext cx="165301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Huidige generatie</a:t>
              </a:r>
            </a:p>
          </p:txBody>
        </p:sp>
        <p:sp>
          <p:nvSpPr>
            <p:cNvPr id="15" name="Tekstvak 14">
              <a:extLst>
                <a:ext uri="{FF2B5EF4-FFF2-40B4-BE49-F238E27FC236}">
                  <a16:creationId xmlns:a16="http://schemas.microsoft.com/office/drawing/2014/main" id="{BB703710-313C-F348-97A3-81861EEE129D}"/>
                </a:ext>
              </a:extLst>
            </p:cNvPr>
            <p:cNvSpPr txBox="1"/>
            <p:nvPr/>
          </p:nvSpPr>
          <p:spPr>
            <a:xfrm>
              <a:off x="5826902" y="1869263"/>
              <a:ext cx="16577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Nieuwe generatie</a:t>
              </a:r>
            </a:p>
          </p:txBody>
        </p:sp>
      </p:grpSp>
      <p:sp>
        <p:nvSpPr>
          <p:cNvPr id="16" name="Tekstvak 15">
            <a:extLst>
              <a:ext uri="{FF2B5EF4-FFF2-40B4-BE49-F238E27FC236}">
                <a16:creationId xmlns:a16="http://schemas.microsoft.com/office/drawing/2014/main" id="{DEDBE83C-B420-AD4E-94A9-8F97F7805A08}"/>
              </a:ext>
            </a:extLst>
          </p:cNvPr>
          <p:cNvSpPr txBox="1"/>
          <p:nvPr/>
        </p:nvSpPr>
        <p:spPr>
          <a:xfrm>
            <a:off x="7567811" y="2165814"/>
            <a:ext cx="34910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>
                <a:solidFill>
                  <a:schemeClr val="bg1">
                    <a:lumMod val="75000"/>
                  </a:schemeClr>
                </a:solidFill>
              </a:rPr>
              <a:t>Een levende cel </a:t>
            </a:r>
            <a:r>
              <a:rPr lang="nl-NL" sz="1600">
                <a:solidFill>
                  <a:schemeClr val="bg1">
                    <a:lumMod val="75000"/>
                  </a:schemeClr>
                </a:solidFill>
              </a:rPr>
              <a:t>blijft leven </a:t>
            </a:r>
            <a:r>
              <a:rPr lang="nl-NL" sz="1600" dirty="0">
                <a:solidFill>
                  <a:schemeClr val="bg1">
                    <a:lumMod val="75000"/>
                  </a:schemeClr>
                </a:solidFill>
              </a:rPr>
              <a:t>als hij 2 of 3 levende buurcellen heeft.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C75A7BAA-3CBB-3145-8574-1DD1809FC15B}"/>
              </a:ext>
            </a:extLst>
          </p:cNvPr>
          <p:cNvSpPr txBox="1"/>
          <p:nvPr/>
        </p:nvSpPr>
        <p:spPr>
          <a:xfrm>
            <a:off x="7567811" y="3105834"/>
            <a:ext cx="34910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>
                <a:solidFill>
                  <a:schemeClr val="bg1">
                    <a:lumMod val="75000"/>
                  </a:schemeClr>
                </a:solidFill>
              </a:rPr>
              <a:t>Een dode cel wordt levend als hij precies 3 levende buurcellen heeft.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B3713FC6-4053-9B4A-ADE4-EEA814947855}"/>
              </a:ext>
            </a:extLst>
          </p:cNvPr>
          <p:cNvSpPr txBox="1"/>
          <p:nvPr/>
        </p:nvSpPr>
        <p:spPr>
          <a:xfrm>
            <a:off x="7567810" y="4045854"/>
            <a:ext cx="3491083" cy="584775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l-NL" sz="1600" dirty="0"/>
              <a:t>In alle andere gevallen gaat of blijft de cel dood.</a:t>
            </a:r>
          </a:p>
        </p:txBody>
      </p:sp>
    </p:spTree>
    <p:extLst>
      <p:ext uri="{BB962C8B-B14F-4D97-AF65-F5344CB8AC3E}">
        <p14:creationId xmlns:p14="http://schemas.microsoft.com/office/powerpoint/2010/main" val="32915484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vak 12">
            <a:extLst>
              <a:ext uri="{FF2B5EF4-FFF2-40B4-BE49-F238E27FC236}">
                <a16:creationId xmlns:a16="http://schemas.microsoft.com/office/drawing/2014/main" id="{7F24010C-7A90-E74B-AB56-6C8A14A0126C}"/>
              </a:ext>
            </a:extLst>
          </p:cNvPr>
          <p:cNvSpPr txBox="1"/>
          <p:nvPr/>
        </p:nvSpPr>
        <p:spPr>
          <a:xfrm>
            <a:off x="981308" y="753821"/>
            <a:ext cx="1263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Voorbeeld</a:t>
            </a:r>
          </a:p>
        </p:txBody>
      </p:sp>
      <p:grpSp>
        <p:nvGrpSpPr>
          <p:cNvPr id="2" name="Groep 1">
            <a:extLst>
              <a:ext uri="{FF2B5EF4-FFF2-40B4-BE49-F238E27FC236}">
                <a16:creationId xmlns:a16="http://schemas.microsoft.com/office/drawing/2014/main" id="{C12EC147-2324-544E-8FA2-47C69C2DAC5A}"/>
              </a:ext>
            </a:extLst>
          </p:cNvPr>
          <p:cNvGrpSpPr/>
          <p:nvPr/>
        </p:nvGrpSpPr>
        <p:grpSpPr>
          <a:xfrm>
            <a:off x="1080000" y="1980000"/>
            <a:ext cx="5222092" cy="2423956"/>
            <a:chOff x="2424282" y="1869263"/>
            <a:chExt cx="5222092" cy="2423956"/>
          </a:xfrm>
        </p:grpSpPr>
        <p:pic>
          <p:nvPicPr>
            <p:cNvPr id="12" name="Afbeelding 11">
              <a:extLst>
                <a:ext uri="{FF2B5EF4-FFF2-40B4-BE49-F238E27FC236}">
                  <a16:creationId xmlns:a16="http://schemas.microsoft.com/office/drawing/2014/main" id="{B808D5A0-8B35-9F4E-9A64-FEE0AA73F81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663372" y="2322308"/>
              <a:ext cx="1983002" cy="1970911"/>
            </a:xfrm>
            <a:prstGeom prst="rect">
              <a:avLst/>
            </a:prstGeom>
          </p:spPr>
        </p:pic>
        <p:pic>
          <p:nvPicPr>
            <p:cNvPr id="5" name="Afbeelding 4">
              <a:extLst>
                <a:ext uri="{FF2B5EF4-FFF2-40B4-BE49-F238E27FC236}">
                  <a16:creationId xmlns:a16="http://schemas.microsoft.com/office/drawing/2014/main" id="{7B033F79-A4EF-664F-9BC2-A89C119919C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424282" y="2322308"/>
              <a:ext cx="1983002" cy="1970911"/>
            </a:xfrm>
            <a:prstGeom prst="rect">
              <a:avLst/>
            </a:prstGeom>
          </p:spPr>
        </p:pic>
        <p:sp>
          <p:nvSpPr>
            <p:cNvPr id="8" name="Rechthoek 7">
              <a:extLst>
                <a:ext uri="{FF2B5EF4-FFF2-40B4-BE49-F238E27FC236}">
                  <a16:creationId xmlns:a16="http://schemas.microsoft.com/office/drawing/2014/main" id="{5CD70A4E-24B4-5B41-9738-24002B6CD1E6}"/>
                </a:ext>
              </a:extLst>
            </p:cNvPr>
            <p:cNvSpPr/>
            <p:nvPr/>
          </p:nvSpPr>
          <p:spPr>
            <a:xfrm>
              <a:off x="2997218" y="3448040"/>
              <a:ext cx="831203" cy="829207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" name="Rechthoek 8">
              <a:extLst>
                <a:ext uri="{FF2B5EF4-FFF2-40B4-BE49-F238E27FC236}">
                  <a16:creationId xmlns:a16="http://schemas.microsoft.com/office/drawing/2014/main" id="{E37FEFEF-D07A-894F-AC64-4F7BA0C0184A}"/>
                </a:ext>
              </a:extLst>
            </p:cNvPr>
            <p:cNvSpPr/>
            <p:nvPr/>
          </p:nvSpPr>
          <p:spPr>
            <a:xfrm>
              <a:off x="3276664" y="3722943"/>
              <a:ext cx="272310" cy="273049"/>
            </a:xfrm>
            <a:prstGeom prst="rect">
              <a:avLst/>
            </a:prstGeom>
            <a:noFill/>
            <a:ln w="19050">
              <a:solidFill>
                <a:srgbClr val="4E3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" name="Rechthoek 10">
              <a:extLst>
                <a:ext uri="{FF2B5EF4-FFF2-40B4-BE49-F238E27FC236}">
                  <a16:creationId xmlns:a16="http://schemas.microsoft.com/office/drawing/2014/main" id="{B0B003C2-DC9E-0A41-8DCB-98FCC5927B4B}"/>
                </a:ext>
              </a:extLst>
            </p:cNvPr>
            <p:cNvSpPr/>
            <p:nvPr/>
          </p:nvSpPr>
          <p:spPr>
            <a:xfrm>
              <a:off x="6513731" y="3725822"/>
              <a:ext cx="272310" cy="273049"/>
            </a:xfrm>
            <a:prstGeom prst="rect">
              <a:avLst/>
            </a:prstGeom>
            <a:noFill/>
            <a:ln w="19050">
              <a:solidFill>
                <a:srgbClr val="4E3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Tekstvak 13">
              <a:extLst>
                <a:ext uri="{FF2B5EF4-FFF2-40B4-BE49-F238E27FC236}">
                  <a16:creationId xmlns:a16="http://schemas.microsoft.com/office/drawing/2014/main" id="{F56563E7-6E43-2D4E-9664-5CEEB7FB9730}"/>
                </a:ext>
              </a:extLst>
            </p:cNvPr>
            <p:cNvSpPr txBox="1"/>
            <p:nvPr/>
          </p:nvSpPr>
          <p:spPr>
            <a:xfrm>
              <a:off x="2589274" y="1869263"/>
              <a:ext cx="165301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Huidige generatie</a:t>
              </a:r>
            </a:p>
          </p:txBody>
        </p:sp>
        <p:sp>
          <p:nvSpPr>
            <p:cNvPr id="15" name="Tekstvak 14">
              <a:extLst>
                <a:ext uri="{FF2B5EF4-FFF2-40B4-BE49-F238E27FC236}">
                  <a16:creationId xmlns:a16="http://schemas.microsoft.com/office/drawing/2014/main" id="{D3AA51C8-5685-7F44-AB92-7AF4EF6BE33E}"/>
                </a:ext>
              </a:extLst>
            </p:cNvPr>
            <p:cNvSpPr txBox="1"/>
            <p:nvPr/>
          </p:nvSpPr>
          <p:spPr>
            <a:xfrm>
              <a:off x="5826902" y="1869263"/>
              <a:ext cx="16577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Nieuwe generatie</a:t>
              </a:r>
            </a:p>
          </p:txBody>
        </p:sp>
      </p:grpSp>
      <p:sp>
        <p:nvSpPr>
          <p:cNvPr id="16" name="Tekstvak 15">
            <a:extLst>
              <a:ext uri="{FF2B5EF4-FFF2-40B4-BE49-F238E27FC236}">
                <a16:creationId xmlns:a16="http://schemas.microsoft.com/office/drawing/2014/main" id="{080F94CC-11B3-A84C-B7FD-959F4BA6566D}"/>
              </a:ext>
            </a:extLst>
          </p:cNvPr>
          <p:cNvSpPr txBox="1"/>
          <p:nvPr/>
        </p:nvSpPr>
        <p:spPr>
          <a:xfrm>
            <a:off x="7567811" y="2165814"/>
            <a:ext cx="34910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>
                <a:solidFill>
                  <a:schemeClr val="bg1">
                    <a:lumMod val="75000"/>
                  </a:schemeClr>
                </a:solidFill>
              </a:rPr>
              <a:t>Een levende cel </a:t>
            </a:r>
            <a:r>
              <a:rPr lang="nl-NL" sz="1600">
                <a:solidFill>
                  <a:schemeClr val="bg1">
                    <a:lumMod val="75000"/>
                  </a:schemeClr>
                </a:solidFill>
              </a:rPr>
              <a:t>blijft leven </a:t>
            </a:r>
            <a:r>
              <a:rPr lang="nl-NL" sz="1600" dirty="0">
                <a:solidFill>
                  <a:schemeClr val="bg1">
                    <a:lumMod val="75000"/>
                  </a:schemeClr>
                </a:solidFill>
              </a:rPr>
              <a:t>als hij 2 of 3 levende buurcellen heeft.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04C925D9-8BC6-484A-8347-B30496CBFEA7}"/>
              </a:ext>
            </a:extLst>
          </p:cNvPr>
          <p:cNvSpPr txBox="1"/>
          <p:nvPr/>
        </p:nvSpPr>
        <p:spPr>
          <a:xfrm>
            <a:off x="7567811" y="3105834"/>
            <a:ext cx="34910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>
                <a:solidFill>
                  <a:schemeClr val="bg1">
                    <a:lumMod val="75000"/>
                  </a:schemeClr>
                </a:solidFill>
              </a:rPr>
              <a:t>Een dode cel wordt levend als hij precies 3 levende buurcellen heeft.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5F70F847-3522-814C-AF30-AF6CAFCA8AE9}"/>
              </a:ext>
            </a:extLst>
          </p:cNvPr>
          <p:cNvSpPr txBox="1"/>
          <p:nvPr/>
        </p:nvSpPr>
        <p:spPr>
          <a:xfrm>
            <a:off x="7567810" y="4045854"/>
            <a:ext cx="3491083" cy="584775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l-NL" sz="1600" dirty="0"/>
              <a:t>In alle andere gevallen gaat of blijft de cel dood.</a:t>
            </a:r>
          </a:p>
        </p:txBody>
      </p:sp>
    </p:spTree>
    <p:extLst>
      <p:ext uri="{BB962C8B-B14F-4D97-AF65-F5344CB8AC3E}">
        <p14:creationId xmlns:p14="http://schemas.microsoft.com/office/powerpoint/2010/main" val="84573182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vak 12">
            <a:extLst>
              <a:ext uri="{FF2B5EF4-FFF2-40B4-BE49-F238E27FC236}">
                <a16:creationId xmlns:a16="http://schemas.microsoft.com/office/drawing/2014/main" id="{A7DFFC5B-E931-194E-91C3-B3DDDB2E2CC8}"/>
              </a:ext>
            </a:extLst>
          </p:cNvPr>
          <p:cNvSpPr txBox="1"/>
          <p:nvPr/>
        </p:nvSpPr>
        <p:spPr>
          <a:xfrm>
            <a:off x="981308" y="753821"/>
            <a:ext cx="1263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Voorbeeld</a:t>
            </a:r>
          </a:p>
        </p:txBody>
      </p:sp>
      <p:grpSp>
        <p:nvGrpSpPr>
          <p:cNvPr id="2" name="Groep 1">
            <a:extLst>
              <a:ext uri="{FF2B5EF4-FFF2-40B4-BE49-F238E27FC236}">
                <a16:creationId xmlns:a16="http://schemas.microsoft.com/office/drawing/2014/main" id="{9B9926DD-0462-8546-B50B-3D3D58684AF2}"/>
              </a:ext>
            </a:extLst>
          </p:cNvPr>
          <p:cNvGrpSpPr/>
          <p:nvPr/>
        </p:nvGrpSpPr>
        <p:grpSpPr>
          <a:xfrm>
            <a:off x="1080000" y="1980000"/>
            <a:ext cx="5222092" cy="2423956"/>
            <a:chOff x="2424282" y="1869263"/>
            <a:chExt cx="5222092" cy="2423956"/>
          </a:xfrm>
        </p:grpSpPr>
        <p:pic>
          <p:nvPicPr>
            <p:cNvPr id="12" name="Afbeelding 11">
              <a:extLst>
                <a:ext uri="{FF2B5EF4-FFF2-40B4-BE49-F238E27FC236}">
                  <a16:creationId xmlns:a16="http://schemas.microsoft.com/office/drawing/2014/main" id="{DB936F7C-648F-2C46-82B8-62A7FA5E2F2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663372" y="2322308"/>
              <a:ext cx="1983002" cy="1970911"/>
            </a:xfrm>
            <a:prstGeom prst="rect">
              <a:avLst/>
            </a:prstGeom>
          </p:spPr>
        </p:pic>
        <p:pic>
          <p:nvPicPr>
            <p:cNvPr id="5" name="Afbeelding 4">
              <a:extLst>
                <a:ext uri="{FF2B5EF4-FFF2-40B4-BE49-F238E27FC236}">
                  <a16:creationId xmlns:a16="http://schemas.microsoft.com/office/drawing/2014/main" id="{7B033F79-A4EF-664F-9BC2-A89C119919C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424282" y="2322308"/>
              <a:ext cx="1983002" cy="1970911"/>
            </a:xfrm>
            <a:prstGeom prst="rect">
              <a:avLst/>
            </a:prstGeom>
          </p:spPr>
        </p:pic>
        <p:sp>
          <p:nvSpPr>
            <p:cNvPr id="8" name="Rechthoek 7">
              <a:extLst>
                <a:ext uri="{FF2B5EF4-FFF2-40B4-BE49-F238E27FC236}">
                  <a16:creationId xmlns:a16="http://schemas.microsoft.com/office/drawing/2014/main" id="{5CD70A4E-24B4-5B41-9738-24002B6CD1E6}"/>
                </a:ext>
              </a:extLst>
            </p:cNvPr>
            <p:cNvSpPr/>
            <p:nvPr/>
          </p:nvSpPr>
          <p:spPr>
            <a:xfrm>
              <a:off x="3273348" y="3448040"/>
              <a:ext cx="831203" cy="829207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" name="Rechthoek 8">
              <a:extLst>
                <a:ext uri="{FF2B5EF4-FFF2-40B4-BE49-F238E27FC236}">
                  <a16:creationId xmlns:a16="http://schemas.microsoft.com/office/drawing/2014/main" id="{E37FEFEF-D07A-894F-AC64-4F7BA0C0184A}"/>
                </a:ext>
              </a:extLst>
            </p:cNvPr>
            <p:cNvSpPr/>
            <p:nvPr/>
          </p:nvSpPr>
          <p:spPr>
            <a:xfrm>
              <a:off x="3552794" y="3722943"/>
              <a:ext cx="272310" cy="273049"/>
            </a:xfrm>
            <a:prstGeom prst="rect">
              <a:avLst/>
            </a:prstGeom>
            <a:noFill/>
            <a:ln w="19050">
              <a:solidFill>
                <a:srgbClr val="4E3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" name="Rechthoek 10">
              <a:extLst>
                <a:ext uri="{FF2B5EF4-FFF2-40B4-BE49-F238E27FC236}">
                  <a16:creationId xmlns:a16="http://schemas.microsoft.com/office/drawing/2014/main" id="{B0B003C2-DC9E-0A41-8DCB-98FCC5927B4B}"/>
                </a:ext>
              </a:extLst>
            </p:cNvPr>
            <p:cNvSpPr/>
            <p:nvPr/>
          </p:nvSpPr>
          <p:spPr>
            <a:xfrm>
              <a:off x="6789861" y="3725822"/>
              <a:ext cx="272310" cy="273049"/>
            </a:xfrm>
            <a:prstGeom prst="rect">
              <a:avLst/>
            </a:prstGeom>
            <a:noFill/>
            <a:ln w="19050">
              <a:solidFill>
                <a:srgbClr val="4E3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Tekstvak 13">
              <a:extLst>
                <a:ext uri="{FF2B5EF4-FFF2-40B4-BE49-F238E27FC236}">
                  <a16:creationId xmlns:a16="http://schemas.microsoft.com/office/drawing/2014/main" id="{7FDF83C0-3CE6-404F-8044-5725A707BBF8}"/>
                </a:ext>
              </a:extLst>
            </p:cNvPr>
            <p:cNvSpPr txBox="1"/>
            <p:nvPr/>
          </p:nvSpPr>
          <p:spPr>
            <a:xfrm>
              <a:off x="2589274" y="1869263"/>
              <a:ext cx="165301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Huidige generatie</a:t>
              </a:r>
            </a:p>
          </p:txBody>
        </p:sp>
        <p:sp>
          <p:nvSpPr>
            <p:cNvPr id="15" name="Tekstvak 14">
              <a:extLst>
                <a:ext uri="{FF2B5EF4-FFF2-40B4-BE49-F238E27FC236}">
                  <a16:creationId xmlns:a16="http://schemas.microsoft.com/office/drawing/2014/main" id="{B30D8E0A-B975-D94A-9E37-C37E56BD0589}"/>
                </a:ext>
              </a:extLst>
            </p:cNvPr>
            <p:cNvSpPr txBox="1"/>
            <p:nvPr/>
          </p:nvSpPr>
          <p:spPr>
            <a:xfrm>
              <a:off x="5826902" y="1869263"/>
              <a:ext cx="16577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Nieuwe generatie</a:t>
              </a:r>
            </a:p>
          </p:txBody>
        </p:sp>
      </p:grpSp>
      <p:sp>
        <p:nvSpPr>
          <p:cNvPr id="16" name="Tekstvak 15">
            <a:extLst>
              <a:ext uri="{FF2B5EF4-FFF2-40B4-BE49-F238E27FC236}">
                <a16:creationId xmlns:a16="http://schemas.microsoft.com/office/drawing/2014/main" id="{97F1E565-59D3-8247-94A4-5DEF4A81D86B}"/>
              </a:ext>
            </a:extLst>
          </p:cNvPr>
          <p:cNvSpPr txBox="1"/>
          <p:nvPr/>
        </p:nvSpPr>
        <p:spPr>
          <a:xfrm>
            <a:off x="7567811" y="2165814"/>
            <a:ext cx="34910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>
                <a:solidFill>
                  <a:schemeClr val="bg1">
                    <a:lumMod val="75000"/>
                  </a:schemeClr>
                </a:solidFill>
              </a:rPr>
              <a:t>Een levende cel </a:t>
            </a:r>
            <a:r>
              <a:rPr lang="nl-NL" sz="1600">
                <a:solidFill>
                  <a:schemeClr val="bg1">
                    <a:lumMod val="75000"/>
                  </a:schemeClr>
                </a:solidFill>
              </a:rPr>
              <a:t>blijft leven </a:t>
            </a:r>
            <a:r>
              <a:rPr lang="nl-NL" sz="1600" dirty="0">
                <a:solidFill>
                  <a:schemeClr val="bg1">
                    <a:lumMod val="75000"/>
                  </a:schemeClr>
                </a:solidFill>
              </a:rPr>
              <a:t>als hij 2 of 3 levende buurcellen heeft.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28E5D5A5-9B1F-0746-B4B5-0E6ABB710BD3}"/>
              </a:ext>
            </a:extLst>
          </p:cNvPr>
          <p:cNvSpPr txBox="1"/>
          <p:nvPr/>
        </p:nvSpPr>
        <p:spPr>
          <a:xfrm>
            <a:off x="7567811" y="3105834"/>
            <a:ext cx="34910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>
                <a:solidFill>
                  <a:schemeClr val="bg1">
                    <a:lumMod val="75000"/>
                  </a:schemeClr>
                </a:solidFill>
              </a:rPr>
              <a:t>Een dode cel wordt levend als hij precies 3 levende buurcellen heeft.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0C059D49-DEB9-A341-A52F-8A464A1B8371}"/>
              </a:ext>
            </a:extLst>
          </p:cNvPr>
          <p:cNvSpPr txBox="1"/>
          <p:nvPr/>
        </p:nvSpPr>
        <p:spPr>
          <a:xfrm>
            <a:off x="7567810" y="4045854"/>
            <a:ext cx="3491083" cy="584775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l-NL" sz="1600" dirty="0"/>
              <a:t>In alle andere gevallen gaat of blijft de cel dood.</a:t>
            </a:r>
          </a:p>
        </p:txBody>
      </p:sp>
    </p:spTree>
    <p:extLst>
      <p:ext uri="{BB962C8B-B14F-4D97-AF65-F5344CB8AC3E}">
        <p14:creationId xmlns:p14="http://schemas.microsoft.com/office/powerpoint/2010/main" val="3625460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ECD1D84F-851B-6447-B65E-7ACE1393CF9D}"/>
              </a:ext>
            </a:extLst>
          </p:cNvPr>
          <p:cNvSpPr txBox="1"/>
          <p:nvPr/>
        </p:nvSpPr>
        <p:spPr>
          <a:xfrm>
            <a:off x="981308" y="753821"/>
            <a:ext cx="12241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Afspraken</a:t>
            </a: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DCDE04F7-ECFC-3844-8A7F-509A429801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1720" y="3921638"/>
            <a:ext cx="1093297" cy="1093297"/>
          </a:xfrm>
          <a:prstGeom prst="rect">
            <a:avLst/>
          </a:prstGeom>
        </p:spPr>
      </p:pic>
      <p:cxnSp>
        <p:nvCxnSpPr>
          <p:cNvPr id="4" name="Rechte verbindingslijn met pijl 3">
            <a:extLst>
              <a:ext uri="{FF2B5EF4-FFF2-40B4-BE49-F238E27FC236}">
                <a16:creationId xmlns:a16="http://schemas.microsoft.com/office/drawing/2014/main" id="{8D5EAAA6-7A12-F844-BED1-8D7205845D42}"/>
              </a:ext>
            </a:extLst>
          </p:cNvPr>
          <p:cNvCxnSpPr>
            <a:cxnSpLocks/>
          </p:cNvCxnSpPr>
          <p:nvPr/>
        </p:nvCxnSpPr>
        <p:spPr>
          <a:xfrm flipV="1">
            <a:off x="5437691" y="4178968"/>
            <a:ext cx="285330" cy="275320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kstvak 9">
            <a:extLst>
              <a:ext uri="{FF2B5EF4-FFF2-40B4-BE49-F238E27FC236}">
                <a16:creationId xmlns:a16="http://schemas.microsoft.com/office/drawing/2014/main" id="{A933EF0B-B372-9C4B-9A59-915D3C9EB4EF}"/>
              </a:ext>
            </a:extLst>
          </p:cNvPr>
          <p:cNvSpPr txBox="1"/>
          <p:nvPr/>
        </p:nvSpPr>
        <p:spPr>
          <a:xfrm>
            <a:off x="1326993" y="1927370"/>
            <a:ext cx="9712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Onder een generatie verstaan we een bepaald patroon van witte (</a:t>
            </a:r>
            <a:r>
              <a:rPr lang="nl-NL" dirty="0">
                <a:solidFill>
                  <a:srgbClr val="4E36FF"/>
                </a:solidFill>
              </a:rPr>
              <a:t>dode</a:t>
            </a:r>
            <a:r>
              <a:rPr lang="nl-NL" dirty="0"/>
              <a:t>) en zwarte (</a:t>
            </a:r>
            <a:r>
              <a:rPr lang="nl-NL" dirty="0">
                <a:solidFill>
                  <a:srgbClr val="4E36FF"/>
                </a:solidFill>
              </a:rPr>
              <a:t>levende</a:t>
            </a:r>
            <a:r>
              <a:rPr lang="nl-NL" dirty="0"/>
              <a:t>) cellen. 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8FDD26B6-CF77-F449-93AD-3AA2ADA8DE52}"/>
              </a:ext>
            </a:extLst>
          </p:cNvPr>
          <p:cNvSpPr txBox="1"/>
          <p:nvPr/>
        </p:nvSpPr>
        <p:spPr>
          <a:xfrm>
            <a:off x="1326993" y="3843579"/>
            <a:ext cx="2821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Elke cel heeft 8 buurcellen.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BA2D868C-1D54-6C46-9DC0-4D73B8E86829}"/>
              </a:ext>
            </a:extLst>
          </p:cNvPr>
          <p:cNvSpPr txBox="1"/>
          <p:nvPr/>
        </p:nvSpPr>
        <p:spPr>
          <a:xfrm>
            <a:off x="1326993" y="2746975"/>
            <a:ext cx="93112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De status (levend of dood) van een cel in de volgende generatie is afhankelijk van de status van de buurcellen in de huidige generatie.</a:t>
            </a:r>
          </a:p>
        </p:txBody>
      </p:sp>
    </p:spTree>
    <p:extLst>
      <p:ext uri="{BB962C8B-B14F-4D97-AF65-F5344CB8AC3E}">
        <p14:creationId xmlns:p14="http://schemas.microsoft.com/office/powerpoint/2010/main" val="378154582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vak 12">
            <a:extLst>
              <a:ext uri="{FF2B5EF4-FFF2-40B4-BE49-F238E27FC236}">
                <a16:creationId xmlns:a16="http://schemas.microsoft.com/office/drawing/2014/main" id="{1F5B596B-0891-1946-BD66-A5899F64CB92}"/>
              </a:ext>
            </a:extLst>
          </p:cNvPr>
          <p:cNvSpPr txBox="1"/>
          <p:nvPr/>
        </p:nvSpPr>
        <p:spPr>
          <a:xfrm>
            <a:off x="981308" y="753821"/>
            <a:ext cx="1263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Voorbeeld</a:t>
            </a:r>
          </a:p>
        </p:txBody>
      </p:sp>
      <p:grpSp>
        <p:nvGrpSpPr>
          <p:cNvPr id="2" name="Groep 1">
            <a:extLst>
              <a:ext uri="{FF2B5EF4-FFF2-40B4-BE49-F238E27FC236}">
                <a16:creationId xmlns:a16="http://schemas.microsoft.com/office/drawing/2014/main" id="{F473322E-D911-E544-8D3A-005170F5EE33}"/>
              </a:ext>
            </a:extLst>
          </p:cNvPr>
          <p:cNvGrpSpPr/>
          <p:nvPr/>
        </p:nvGrpSpPr>
        <p:grpSpPr>
          <a:xfrm>
            <a:off x="1080000" y="1980000"/>
            <a:ext cx="5222092" cy="2423956"/>
            <a:chOff x="2424282" y="1869263"/>
            <a:chExt cx="5222092" cy="2423956"/>
          </a:xfrm>
        </p:grpSpPr>
        <p:pic>
          <p:nvPicPr>
            <p:cNvPr id="12" name="Afbeelding 11">
              <a:extLst>
                <a:ext uri="{FF2B5EF4-FFF2-40B4-BE49-F238E27FC236}">
                  <a16:creationId xmlns:a16="http://schemas.microsoft.com/office/drawing/2014/main" id="{8051ABD8-F2E4-F44D-B8CB-303B915CE17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663372" y="2322308"/>
              <a:ext cx="1983002" cy="1970911"/>
            </a:xfrm>
            <a:prstGeom prst="rect">
              <a:avLst/>
            </a:prstGeom>
          </p:spPr>
        </p:pic>
        <p:pic>
          <p:nvPicPr>
            <p:cNvPr id="5" name="Afbeelding 4">
              <a:extLst>
                <a:ext uri="{FF2B5EF4-FFF2-40B4-BE49-F238E27FC236}">
                  <a16:creationId xmlns:a16="http://schemas.microsoft.com/office/drawing/2014/main" id="{7B033F79-A4EF-664F-9BC2-A89C119919C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424282" y="2322308"/>
              <a:ext cx="1983002" cy="1970911"/>
            </a:xfrm>
            <a:prstGeom prst="rect">
              <a:avLst/>
            </a:prstGeom>
          </p:spPr>
        </p:pic>
        <p:sp>
          <p:nvSpPr>
            <p:cNvPr id="8" name="Rechthoek 7">
              <a:extLst>
                <a:ext uri="{FF2B5EF4-FFF2-40B4-BE49-F238E27FC236}">
                  <a16:creationId xmlns:a16="http://schemas.microsoft.com/office/drawing/2014/main" id="{5CD70A4E-24B4-5B41-9738-24002B6CD1E6}"/>
                </a:ext>
              </a:extLst>
            </p:cNvPr>
            <p:cNvSpPr/>
            <p:nvPr/>
          </p:nvSpPr>
          <p:spPr>
            <a:xfrm>
              <a:off x="3554005" y="3448040"/>
              <a:ext cx="831203" cy="829207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" name="Rechthoek 8">
              <a:extLst>
                <a:ext uri="{FF2B5EF4-FFF2-40B4-BE49-F238E27FC236}">
                  <a16:creationId xmlns:a16="http://schemas.microsoft.com/office/drawing/2014/main" id="{E37FEFEF-D07A-894F-AC64-4F7BA0C0184A}"/>
                </a:ext>
              </a:extLst>
            </p:cNvPr>
            <p:cNvSpPr/>
            <p:nvPr/>
          </p:nvSpPr>
          <p:spPr>
            <a:xfrm>
              <a:off x="3833451" y="3722943"/>
              <a:ext cx="272310" cy="273049"/>
            </a:xfrm>
            <a:prstGeom prst="rect">
              <a:avLst/>
            </a:prstGeom>
            <a:noFill/>
            <a:ln w="19050">
              <a:solidFill>
                <a:srgbClr val="4E3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" name="Rechthoek 10">
              <a:extLst>
                <a:ext uri="{FF2B5EF4-FFF2-40B4-BE49-F238E27FC236}">
                  <a16:creationId xmlns:a16="http://schemas.microsoft.com/office/drawing/2014/main" id="{B0B003C2-DC9E-0A41-8DCB-98FCC5927B4B}"/>
                </a:ext>
              </a:extLst>
            </p:cNvPr>
            <p:cNvSpPr/>
            <p:nvPr/>
          </p:nvSpPr>
          <p:spPr>
            <a:xfrm>
              <a:off x="7070518" y="3730874"/>
              <a:ext cx="272310" cy="273049"/>
            </a:xfrm>
            <a:prstGeom prst="rect">
              <a:avLst/>
            </a:prstGeom>
            <a:noFill/>
            <a:ln w="19050">
              <a:solidFill>
                <a:srgbClr val="4E3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Tekstvak 13">
              <a:extLst>
                <a:ext uri="{FF2B5EF4-FFF2-40B4-BE49-F238E27FC236}">
                  <a16:creationId xmlns:a16="http://schemas.microsoft.com/office/drawing/2014/main" id="{A7A3C133-0BD3-3A4B-BD6B-19BA1598C092}"/>
                </a:ext>
              </a:extLst>
            </p:cNvPr>
            <p:cNvSpPr txBox="1"/>
            <p:nvPr/>
          </p:nvSpPr>
          <p:spPr>
            <a:xfrm>
              <a:off x="2589274" y="1869263"/>
              <a:ext cx="165301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Huidige generatie</a:t>
              </a:r>
            </a:p>
          </p:txBody>
        </p:sp>
        <p:sp>
          <p:nvSpPr>
            <p:cNvPr id="15" name="Tekstvak 14">
              <a:extLst>
                <a:ext uri="{FF2B5EF4-FFF2-40B4-BE49-F238E27FC236}">
                  <a16:creationId xmlns:a16="http://schemas.microsoft.com/office/drawing/2014/main" id="{40B0B7E7-4599-4848-BA92-9764C1CF02F4}"/>
                </a:ext>
              </a:extLst>
            </p:cNvPr>
            <p:cNvSpPr txBox="1"/>
            <p:nvPr/>
          </p:nvSpPr>
          <p:spPr>
            <a:xfrm>
              <a:off x="5826902" y="1869263"/>
              <a:ext cx="16577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Nieuwe generatie</a:t>
              </a:r>
            </a:p>
          </p:txBody>
        </p:sp>
      </p:grpSp>
      <p:sp>
        <p:nvSpPr>
          <p:cNvPr id="16" name="Tekstvak 15">
            <a:extLst>
              <a:ext uri="{FF2B5EF4-FFF2-40B4-BE49-F238E27FC236}">
                <a16:creationId xmlns:a16="http://schemas.microsoft.com/office/drawing/2014/main" id="{7B4B39AF-5B0E-A744-BB21-54836C58EFB1}"/>
              </a:ext>
            </a:extLst>
          </p:cNvPr>
          <p:cNvSpPr txBox="1"/>
          <p:nvPr/>
        </p:nvSpPr>
        <p:spPr>
          <a:xfrm>
            <a:off x="7567811" y="2165814"/>
            <a:ext cx="34910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>
                <a:solidFill>
                  <a:schemeClr val="bg1">
                    <a:lumMod val="75000"/>
                  </a:schemeClr>
                </a:solidFill>
              </a:rPr>
              <a:t>Een levende cel blijft leven als hij 2 of 3 levende buurcellen heeft.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C17E9F29-63F0-2B42-84AC-2620A141985B}"/>
              </a:ext>
            </a:extLst>
          </p:cNvPr>
          <p:cNvSpPr txBox="1"/>
          <p:nvPr/>
        </p:nvSpPr>
        <p:spPr>
          <a:xfrm>
            <a:off x="7567811" y="3105834"/>
            <a:ext cx="34910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>
                <a:solidFill>
                  <a:schemeClr val="bg1">
                    <a:lumMod val="75000"/>
                  </a:schemeClr>
                </a:solidFill>
              </a:rPr>
              <a:t>Een dode cel wordt levend als hij precies 3 levende buurcellen heeft.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B773E8F4-9428-E443-97FB-ECBFDACEE39D}"/>
              </a:ext>
            </a:extLst>
          </p:cNvPr>
          <p:cNvSpPr txBox="1"/>
          <p:nvPr/>
        </p:nvSpPr>
        <p:spPr>
          <a:xfrm>
            <a:off x="7567810" y="4045854"/>
            <a:ext cx="3491083" cy="584775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l-NL" sz="1600" dirty="0"/>
              <a:t>In alle andere gevallen gaat of blijft de cel dood.</a:t>
            </a:r>
          </a:p>
        </p:txBody>
      </p:sp>
    </p:spTree>
    <p:extLst>
      <p:ext uri="{BB962C8B-B14F-4D97-AF65-F5344CB8AC3E}">
        <p14:creationId xmlns:p14="http://schemas.microsoft.com/office/powerpoint/2010/main" val="43000116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>
            <a:extLst>
              <a:ext uri="{FF2B5EF4-FFF2-40B4-BE49-F238E27FC236}">
                <a16:creationId xmlns:a16="http://schemas.microsoft.com/office/drawing/2014/main" id="{A5C0C930-3041-E64C-8004-9F5F0D432871}"/>
              </a:ext>
            </a:extLst>
          </p:cNvPr>
          <p:cNvSpPr txBox="1"/>
          <p:nvPr/>
        </p:nvSpPr>
        <p:spPr>
          <a:xfrm>
            <a:off x="981308" y="753821"/>
            <a:ext cx="1263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Voorbeeld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7B033F79-A4EF-664F-9BC2-A89C119919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0000" y="2433045"/>
            <a:ext cx="1983002" cy="1970911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2C388B67-9FC1-EA4B-8224-AC197AF62D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19090" y="2433045"/>
            <a:ext cx="1983002" cy="1970911"/>
          </a:xfrm>
          <a:prstGeom prst="rect">
            <a:avLst/>
          </a:prstGeom>
        </p:spPr>
      </p:pic>
      <p:sp>
        <p:nvSpPr>
          <p:cNvPr id="9" name="Tekstvak 8">
            <a:extLst>
              <a:ext uri="{FF2B5EF4-FFF2-40B4-BE49-F238E27FC236}">
                <a16:creationId xmlns:a16="http://schemas.microsoft.com/office/drawing/2014/main" id="{2990C6AF-3863-8040-B189-FC6407CC7374}"/>
              </a:ext>
            </a:extLst>
          </p:cNvPr>
          <p:cNvSpPr txBox="1"/>
          <p:nvPr/>
        </p:nvSpPr>
        <p:spPr>
          <a:xfrm>
            <a:off x="1244992" y="1980000"/>
            <a:ext cx="16530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Huidige generatie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67EF558D-B17A-7240-AEFE-622BDD2ACE42}"/>
              </a:ext>
            </a:extLst>
          </p:cNvPr>
          <p:cNvSpPr txBox="1"/>
          <p:nvPr/>
        </p:nvSpPr>
        <p:spPr>
          <a:xfrm>
            <a:off x="4482620" y="1980000"/>
            <a:ext cx="16577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Nieuwe generatie</a:t>
            </a:r>
          </a:p>
        </p:txBody>
      </p:sp>
    </p:spTree>
    <p:extLst>
      <p:ext uri="{BB962C8B-B14F-4D97-AF65-F5344CB8AC3E}">
        <p14:creationId xmlns:p14="http://schemas.microsoft.com/office/powerpoint/2010/main" val="929614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-0.00139 L -0.2655 0.00023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307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>
            <a:extLst>
              <a:ext uri="{FF2B5EF4-FFF2-40B4-BE49-F238E27FC236}">
                <a16:creationId xmlns:a16="http://schemas.microsoft.com/office/drawing/2014/main" id="{539649E1-9AE8-E540-91C4-A8DEB049689A}"/>
              </a:ext>
            </a:extLst>
          </p:cNvPr>
          <p:cNvSpPr txBox="1"/>
          <p:nvPr/>
        </p:nvSpPr>
        <p:spPr>
          <a:xfrm>
            <a:off x="981308" y="753821"/>
            <a:ext cx="1263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Voorbeeld</a:t>
            </a:r>
          </a:p>
        </p:txBody>
      </p:sp>
      <p:grpSp>
        <p:nvGrpSpPr>
          <p:cNvPr id="2" name="Groep 1">
            <a:extLst>
              <a:ext uri="{FF2B5EF4-FFF2-40B4-BE49-F238E27FC236}">
                <a16:creationId xmlns:a16="http://schemas.microsoft.com/office/drawing/2014/main" id="{990E8F9C-B852-5145-8EFC-D5C0EE9844BD}"/>
              </a:ext>
            </a:extLst>
          </p:cNvPr>
          <p:cNvGrpSpPr/>
          <p:nvPr/>
        </p:nvGrpSpPr>
        <p:grpSpPr>
          <a:xfrm>
            <a:off x="1080000" y="1980000"/>
            <a:ext cx="5223151" cy="2423956"/>
            <a:chOff x="2424281" y="1869263"/>
            <a:chExt cx="5223151" cy="2423956"/>
          </a:xfrm>
        </p:grpSpPr>
        <p:pic>
          <p:nvPicPr>
            <p:cNvPr id="8" name="Afbeelding 7">
              <a:extLst>
                <a:ext uri="{FF2B5EF4-FFF2-40B4-BE49-F238E27FC236}">
                  <a16:creationId xmlns:a16="http://schemas.microsoft.com/office/drawing/2014/main" id="{55B5180D-CBCA-E54F-AC0F-371949E99DB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664430" y="2322308"/>
              <a:ext cx="1983002" cy="1970911"/>
            </a:xfrm>
            <a:prstGeom prst="rect">
              <a:avLst/>
            </a:prstGeom>
          </p:spPr>
        </p:pic>
        <p:pic>
          <p:nvPicPr>
            <p:cNvPr id="9" name="Afbeelding 8">
              <a:extLst>
                <a:ext uri="{FF2B5EF4-FFF2-40B4-BE49-F238E27FC236}">
                  <a16:creationId xmlns:a16="http://schemas.microsoft.com/office/drawing/2014/main" id="{5A499A7D-0900-2C44-AB5F-0A294B9010D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424281" y="2322308"/>
              <a:ext cx="1983002" cy="1970911"/>
            </a:xfrm>
            <a:prstGeom prst="rect">
              <a:avLst/>
            </a:prstGeom>
          </p:spPr>
        </p:pic>
        <p:sp>
          <p:nvSpPr>
            <p:cNvPr id="11" name="Tekstvak 10">
              <a:extLst>
                <a:ext uri="{FF2B5EF4-FFF2-40B4-BE49-F238E27FC236}">
                  <a16:creationId xmlns:a16="http://schemas.microsoft.com/office/drawing/2014/main" id="{67B4C7A7-272C-F247-8E80-60D73FBE3ACF}"/>
                </a:ext>
              </a:extLst>
            </p:cNvPr>
            <p:cNvSpPr txBox="1"/>
            <p:nvPr/>
          </p:nvSpPr>
          <p:spPr>
            <a:xfrm>
              <a:off x="2589274" y="1869263"/>
              <a:ext cx="165301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Huidige generatie</a:t>
              </a:r>
            </a:p>
          </p:txBody>
        </p:sp>
        <p:sp>
          <p:nvSpPr>
            <p:cNvPr id="12" name="Tekstvak 11">
              <a:extLst>
                <a:ext uri="{FF2B5EF4-FFF2-40B4-BE49-F238E27FC236}">
                  <a16:creationId xmlns:a16="http://schemas.microsoft.com/office/drawing/2014/main" id="{D06085AD-B278-5640-9528-DC0596FE9C71}"/>
                </a:ext>
              </a:extLst>
            </p:cNvPr>
            <p:cNvSpPr txBox="1"/>
            <p:nvPr/>
          </p:nvSpPr>
          <p:spPr>
            <a:xfrm>
              <a:off x="5826902" y="1869263"/>
              <a:ext cx="16577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Nieuwe generatie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4525576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kstvak 13">
            <a:extLst>
              <a:ext uri="{FF2B5EF4-FFF2-40B4-BE49-F238E27FC236}">
                <a16:creationId xmlns:a16="http://schemas.microsoft.com/office/drawing/2014/main" id="{E740BA91-9E2A-2247-848A-14911937A1CD}"/>
              </a:ext>
            </a:extLst>
          </p:cNvPr>
          <p:cNvSpPr txBox="1"/>
          <p:nvPr/>
        </p:nvSpPr>
        <p:spPr>
          <a:xfrm>
            <a:off x="981308" y="753821"/>
            <a:ext cx="1263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Voorbeeld</a:t>
            </a:r>
          </a:p>
        </p:txBody>
      </p:sp>
      <p:grpSp>
        <p:nvGrpSpPr>
          <p:cNvPr id="2" name="Groep 1">
            <a:extLst>
              <a:ext uri="{FF2B5EF4-FFF2-40B4-BE49-F238E27FC236}">
                <a16:creationId xmlns:a16="http://schemas.microsoft.com/office/drawing/2014/main" id="{389A2C40-FF2C-674A-83B8-C342995718D7}"/>
              </a:ext>
            </a:extLst>
          </p:cNvPr>
          <p:cNvGrpSpPr/>
          <p:nvPr/>
        </p:nvGrpSpPr>
        <p:grpSpPr>
          <a:xfrm>
            <a:off x="1080000" y="1980000"/>
            <a:ext cx="5223151" cy="2423956"/>
            <a:chOff x="2424281" y="1869263"/>
            <a:chExt cx="5223151" cy="2423956"/>
          </a:xfrm>
        </p:grpSpPr>
        <p:pic>
          <p:nvPicPr>
            <p:cNvPr id="8" name="Afbeelding 7">
              <a:extLst>
                <a:ext uri="{FF2B5EF4-FFF2-40B4-BE49-F238E27FC236}">
                  <a16:creationId xmlns:a16="http://schemas.microsoft.com/office/drawing/2014/main" id="{55B5180D-CBCA-E54F-AC0F-371949E99DB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664430" y="2322308"/>
              <a:ext cx="1983002" cy="1970911"/>
            </a:xfrm>
            <a:prstGeom prst="rect">
              <a:avLst/>
            </a:prstGeom>
          </p:spPr>
        </p:pic>
        <p:pic>
          <p:nvPicPr>
            <p:cNvPr id="9" name="Afbeelding 8">
              <a:extLst>
                <a:ext uri="{FF2B5EF4-FFF2-40B4-BE49-F238E27FC236}">
                  <a16:creationId xmlns:a16="http://schemas.microsoft.com/office/drawing/2014/main" id="{5A499A7D-0900-2C44-AB5F-0A294B9010D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424281" y="2322308"/>
              <a:ext cx="1983002" cy="1970911"/>
            </a:xfrm>
            <a:prstGeom prst="rect">
              <a:avLst/>
            </a:prstGeom>
          </p:spPr>
        </p:pic>
        <p:sp>
          <p:nvSpPr>
            <p:cNvPr id="11" name="Rechthoek 10">
              <a:extLst>
                <a:ext uri="{FF2B5EF4-FFF2-40B4-BE49-F238E27FC236}">
                  <a16:creationId xmlns:a16="http://schemas.microsoft.com/office/drawing/2014/main" id="{7BEE673D-C9FE-0941-A2B1-81B0DC2D8262}"/>
                </a:ext>
              </a:extLst>
            </p:cNvPr>
            <p:cNvSpPr/>
            <p:nvPr/>
          </p:nvSpPr>
          <p:spPr>
            <a:xfrm>
              <a:off x="2438606" y="2340461"/>
              <a:ext cx="831203" cy="829207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2" name="Rechthoek 11">
              <a:extLst>
                <a:ext uri="{FF2B5EF4-FFF2-40B4-BE49-F238E27FC236}">
                  <a16:creationId xmlns:a16="http://schemas.microsoft.com/office/drawing/2014/main" id="{DACB60E6-EB1C-1546-B566-2B92DA374167}"/>
                </a:ext>
              </a:extLst>
            </p:cNvPr>
            <p:cNvSpPr/>
            <p:nvPr/>
          </p:nvSpPr>
          <p:spPr>
            <a:xfrm>
              <a:off x="2718052" y="2615364"/>
              <a:ext cx="272310" cy="273049"/>
            </a:xfrm>
            <a:prstGeom prst="rect">
              <a:avLst/>
            </a:prstGeom>
            <a:noFill/>
            <a:ln w="19050">
              <a:solidFill>
                <a:srgbClr val="4E3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Rechthoek 12">
              <a:extLst>
                <a:ext uri="{FF2B5EF4-FFF2-40B4-BE49-F238E27FC236}">
                  <a16:creationId xmlns:a16="http://schemas.microsoft.com/office/drawing/2014/main" id="{3B0FFBDC-83E9-8846-8716-6BB5E6A1627C}"/>
                </a:ext>
              </a:extLst>
            </p:cNvPr>
            <p:cNvSpPr/>
            <p:nvPr/>
          </p:nvSpPr>
          <p:spPr>
            <a:xfrm>
              <a:off x="5964173" y="2619336"/>
              <a:ext cx="272310" cy="273049"/>
            </a:xfrm>
            <a:prstGeom prst="rect">
              <a:avLst/>
            </a:prstGeom>
            <a:noFill/>
            <a:ln w="19050">
              <a:solidFill>
                <a:srgbClr val="4E3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Tekstvak 14">
              <a:extLst>
                <a:ext uri="{FF2B5EF4-FFF2-40B4-BE49-F238E27FC236}">
                  <a16:creationId xmlns:a16="http://schemas.microsoft.com/office/drawing/2014/main" id="{B0BCD94D-E3AC-4449-9A39-18421299E259}"/>
                </a:ext>
              </a:extLst>
            </p:cNvPr>
            <p:cNvSpPr txBox="1"/>
            <p:nvPr/>
          </p:nvSpPr>
          <p:spPr>
            <a:xfrm>
              <a:off x="2589274" y="1869263"/>
              <a:ext cx="165301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Huidige generatie</a:t>
              </a:r>
            </a:p>
          </p:txBody>
        </p:sp>
        <p:sp>
          <p:nvSpPr>
            <p:cNvPr id="16" name="Tekstvak 15">
              <a:extLst>
                <a:ext uri="{FF2B5EF4-FFF2-40B4-BE49-F238E27FC236}">
                  <a16:creationId xmlns:a16="http://schemas.microsoft.com/office/drawing/2014/main" id="{C77754A8-2F4C-B54D-9D0F-13F91F3A537E}"/>
                </a:ext>
              </a:extLst>
            </p:cNvPr>
            <p:cNvSpPr txBox="1"/>
            <p:nvPr/>
          </p:nvSpPr>
          <p:spPr>
            <a:xfrm>
              <a:off x="5826902" y="1869263"/>
              <a:ext cx="16577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Nieuwe generatie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071834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vak 12">
            <a:extLst>
              <a:ext uri="{FF2B5EF4-FFF2-40B4-BE49-F238E27FC236}">
                <a16:creationId xmlns:a16="http://schemas.microsoft.com/office/drawing/2014/main" id="{44BB5E43-1655-F842-97D4-F3C623589A0A}"/>
              </a:ext>
            </a:extLst>
          </p:cNvPr>
          <p:cNvSpPr txBox="1"/>
          <p:nvPr/>
        </p:nvSpPr>
        <p:spPr>
          <a:xfrm>
            <a:off x="981308" y="753821"/>
            <a:ext cx="1263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Voorbeeld</a:t>
            </a:r>
          </a:p>
        </p:txBody>
      </p:sp>
      <p:grpSp>
        <p:nvGrpSpPr>
          <p:cNvPr id="2" name="Groep 1">
            <a:extLst>
              <a:ext uri="{FF2B5EF4-FFF2-40B4-BE49-F238E27FC236}">
                <a16:creationId xmlns:a16="http://schemas.microsoft.com/office/drawing/2014/main" id="{7FB6B7C8-34C1-0944-90BE-1C0C3C3A0180}"/>
              </a:ext>
            </a:extLst>
          </p:cNvPr>
          <p:cNvGrpSpPr/>
          <p:nvPr/>
        </p:nvGrpSpPr>
        <p:grpSpPr>
          <a:xfrm>
            <a:off x="1080000" y="1980000"/>
            <a:ext cx="5223151" cy="2423956"/>
            <a:chOff x="2424281" y="1869263"/>
            <a:chExt cx="5223151" cy="2423956"/>
          </a:xfrm>
        </p:grpSpPr>
        <p:pic>
          <p:nvPicPr>
            <p:cNvPr id="8" name="Afbeelding 7">
              <a:extLst>
                <a:ext uri="{FF2B5EF4-FFF2-40B4-BE49-F238E27FC236}">
                  <a16:creationId xmlns:a16="http://schemas.microsoft.com/office/drawing/2014/main" id="{55B5180D-CBCA-E54F-AC0F-371949E99DB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664430" y="2322308"/>
              <a:ext cx="1983002" cy="1970911"/>
            </a:xfrm>
            <a:prstGeom prst="rect">
              <a:avLst/>
            </a:prstGeom>
          </p:spPr>
        </p:pic>
        <p:pic>
          <p:nvPicPr>
            <p:cNvPr id="9" name="Afbeelding 8">
              <a:extLst>
                <a:ext uri="{FF2B5EF4-FFF2-40B4-BE49-F238E27FC236}">
                  <a16:creationId xmlns:a16="http://schemas.microsoft.com/office/drawing/2014/main" id="{5A499A7D-0900-2C44-AB5F-0A294B9010D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424281" y="2322308"/>
              <a:ext cx="1983002" cy="1970911"/>
            </a:xfrm>
            <a:prstGeom prst="rect">
              <a:avLst/>
            </a:prstGeom>
          </p:spPr>
        </p:pic>
        <p:sp>
          <p:nvSpPr>
            <p:cNvPr id="6" name="Rechthoek 5">
              <a:extLst>
                <a:ext uri="{FF2B5EF4-FFF2-40B4-BE49-F238E27FC236}">
                  <a16:creationId xmlns:a16="http://schemas.microsoft.com/office/drawing/2014/main" id="{4776E751-8FB8-3E43-8654-31F97B3299B8}"/>
                </a:ext>
              </a:extLst>
            </p:cNvPr>
            <p:cNvSpPr/>
            <p:nvPr/>
          </p:nvSpPr>
          <p:spPr>
            <a:xfrm>
              <a:off x="2724658" y="2340461"/>
              <a:ext cx="831203" cy="829207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" name="Rechthoek 10">
              <a:extLst>
                <a:ext uri="{FF2B5EF4-FFF2-40B4-BE49-F238E27FC236}">
                  <a16:creationId xmlns:a16="http://schemas.microsoft.com/office/drawing/2014/main" id="{E751CC6F-0F29-A341-9A8A-9B89CE3CCD19}"/>
                </a:ext>
              </a:extLst>
            </p:cNvPr>
            <p:cNvSpPr/>
            <p:nvPr/>
          </p:nvSpPr>
          <p:spPr>
            <a:xfrm>
              <a:off x="3004104" y="2615364"/>
              <a:ext cx="272310" cy="273049"/>
            </a:xfrm>
            <a:prstGeom prst="rect">
              <a:avLst/>
            </a:prstGeom>
            <a:noFill/>
            <a:ln w="19050">
              <a:solidFill>
                <a:srgbClr val="4E3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2" name="Rechthoek 11">
              <a:extLst>
                <a:ext uri="{FF2B5EF4-FFF2-40B4-BE49-F238E27FC236}">
                  <a16:creationId xmlns:a16="http://schemas.microsoft.com/office/drawing/2014/main" id="{127781FC-5A06-184F-8774-EB524FCC6A7B}"/>
                </a:ext>
              </a:extLst>
            </p:cNvPr>
            <p:cNvSpPr/>
            <p:nvPr/>
          </p:nvSpPr>
          <p:spPr>
            <a:xfrm>
              <a:off x="6241171" y="2615364"/>
              <a:ext cx="272310" cy="273049"/>
            </a:xfrm>
            <a:prstGeom prst="rect">
              <a:avLst/>
            </a:prstGeom>
            <a:noFill/>
            <a:ln w="19050">
              <a:solidFill>
                <a:srgbClr val="4E3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Tekstvak 13">
              <a:extLst>
                <a:ext uri="{FF2B5EF4-FFF2-40B4-BE49-F238E27FC236}">
                  <a16:creationId xmlns:a16="http://schemas.microsoft.com/office/drawing/2014/main" id="{5926103E-0D54-E043-8A29-B8696F112503}"/>
                </a:ext>
              </a:extLst>
            </p:cNvPr>
            <p:cNvSpPr txBox="1"/>
            <p:nvPr/>
          </p:nvSpPr>
          <p:spPr>
            <a:xfrm>
              <a:off x="2589274" y="1869263"/>
              <a:ext cx="165301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Huidige generatie</a:t>
              </a:r>
            </a:p>
          </p:txBody>
        </p:sp>
        <p:sp>
          <p:nvSpPr>
            <p:cNvPr id="15" name="Tekstvak 14">
              <a:extLst>
                <a:ext uri="{FF2B5EF4-FFF2-40B4-BE49-F238E27FC236}">
                  <a16:creationId xmlns:a16="http://schemas.microsoft.com/office/drawing/2014/main" id="{2DB76AEE-607E-C04B-AA44-0A1BFDB51F32}"/>
                </a:ext>
              </a:extLst>
            </p:cNvPr>
            <p:cNvSpPr txBox="1"/>
            <p:nvPr/>
          </p:nvSpPr>
          <p:spPr>
            <a:xfrm>
              <a:off x="5826902" y="1869263"/>
              <a:ext cx="16577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Nieuwe generatie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3347073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vak 12">
            <a:extLst>
              <a:ext uri="{FF2B5EF4-FFF2-40B4-BE49-F238E27FC236}">
                <a16:creationId xmlns:a16="http://schemas.microsoft.com/office/drawing/2014/main" id="{73F202A3-6D54-A840-A99B-24A417645C0A}"/>
              </a:ext>
            </a:extLst>
          </p:cNvPr>
          <p:cNvSpPr txBox="1"/>
          <p:nvPr/>
        </p:nvSpPr>
        <p:spPr>
          <a:xfrm>
            <a:off x="981308" y="753821"/>
            <a:ext cx="1263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Voorbeeld</a:t>
            </a:r>
          </a:p>
        </p:txBody>
      </p:sp>
      <p:grpSp>
        <p:nvGrpSpPr>
          <p:cNvPr id="2" name="Groep 1">
            <a:extLst>
              <a:ext uri="{FF2B5EF4-FFF2-40B4-BE49-F238E27FC236}">
                <a16:creationId xmlns:a16="http://schemas.microsoft.com/office/drawing/2014/main" id="{DE0ADB86-1CD6-4249-91F6-0F0FB1DAE849}"/>
              </a:ext>
            </a:extLst>
          </p:cNvPr>
          <p:cNvGrpSpPr/>
          <p:nvPr/>
        </p:nvGrpSpPr>
        <p:grpSpPr>
          <a:xfrm>
            <a:off x="1080000" y="1980000"/>
            <a:ext cx="5223151" cy="2423956"/>
            <a:chOff x="2424281" y="1869263"/>
            <a:chExt cx="5223151" cy="2423956"/>
          </a:xfrm>
        </p:grpSpPr>
        <p:pic>
          <p:nvPicPr>
            <p:cNvPr id="8" name="Afbeelding 7">
              <a:extLst>
                <a:ext uri="{FF2B5EF4-FFF2-40B4-BE49-F238E27FC236}">
                  <a16:creationId xmlns:a16="http://schemas.microsoft.com/office/drawing/2014/main" id="{55B5180D-CBCA-E54F-AC0F-371949E99DB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664430" y="2322308"/>
              <a:ext cx="1983002" cy="1970911"/>
            </a:xfrm>
            <a:prstGeom prst="rect">
              <a:avLst/>
            </a:prstGeom>
          </p:spPr>
        </p:pic>
        <p:pic>
          <p:nvPicPr>
            <p:cNvPr id="9" name="Afbeelding 8">
              <a:extLst>
                <a:ext uri="{FF2B5EF4-FFF2-40B4-BE49-F238E27FC236}">
                  <a16:creationId xmlns:a16="http://schemas.microsoft.com/office/drawing/2014/main" id="{5A499A7D-0900-2C44-AB5F-0A294B9010D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424281" y="2322308"/>
              <a:ext cx="1983002" cy="1970911"/>
            </a:xfrm>
            <a:prstGeom prst="rect">
              <a:avLst/>
            </a:prstGeom>
          </p:spPr>
        </p:pic>
        <p:sp>
          <p:nvSpPr>
            <p:cNvPr id="6" name="Rechthoek 5">
              <a:extLst>
                <a:ext uri="{FF2B5EF4-FFF2-40B4-BE49-F238E27FC236}">
                  <a16:creationId xmlns:a16="http://schemas.microsoft.com/office/drawing/2014/main" id="{366ECCDD-B318-3548-A0FE-C774CDDB207C}"/>
                </a:ext>
              </a:extLst>
            </p:cNvPr>
            <p:cNvSpPr/>
            <p:nvPr/>
          </p:nvSpPr>
          <p:spPr>
            <a:xfrm>
              <a:off x="2994016" y="2340462"/>
              <a:ext cx="831203" cy="829207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" name="Rechthoek 10">
              <a:extLst>
                <a:ext uri="{FF2B5EF4-FFF2-40B4-BE49-F238E27FC236}">
                  <a16:creationId xmlns:a16="http://schemas.microsoft.com/office/drawing/2014/main" id="{EB907721-5BE0-F640-9853-CC5DC5D90B09}"/>
                </a:ext>
              </a:extLst>
            </p:cNvPr>
            <p:cNvSpPr/>
            <p:nvPr/>
          </p:nvSpPr>
          <p:spPr>
            <a:xfrm>
              <a:off x="3273462" y="2615365"/>
              <a:ext cx="272310" cy="273049"/>
            </a:xfrm>
            <a:prstGeom prst="rect">
              <a:avLst/>
            </a:prstGeom>
            <a:noFill/>
            <a:ln w="19050">
              <a:solidFill>
                <a:srgbClr val="4E3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2" name="Rechthoek 11">
              <a:extLst>
                <a:ext uri="{FF2B5EF4-FFF2-40B4-BE49-F238E27FC236}">
                  <a16:creationId xmlns:a16="http://schemas.microsoft.com/office/drawing/2014/main" id="{0C7A26CA-1567-5E48-A0AF-7AD5B2F280AE}"/>
                </a:ext>
              </a:extLst>
            </p:cNvPr>
            <p:cNvSpPr/>
            <p:nvPr/>
          </p:nvSpPr>
          <p:spPr>
            <a:xfrm>
              <a:off x="6519776" y="2615364"/>
              <a:ext cx="272310" cy="273049"/>
            </a:xfrm>
            <a:prstGeom prst="rect">
              <a:avLst/>
            </a:prstGeom>
            <a:noFill/>
            <a:ln w="19050">
              <a:solidFill>
                <a:srgbClr val="4E3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Tekstvak 13">
              <a:extLst>
                <a:ext uri="{FF2B5EF4-FFF2-40B4-BE49-F238E27FC236}">
                  <a16:creationId xmlns:a16="http://schemas.microsoft.com/office/drawing/2014/main" id="{18D582C3-93EC-B848-A1F0-935D7A0B2555}"/>
                </a:ext>
              </a:extLst>
            </p:cNvPr>
            <p:cNvSpPr txBox="1"/>
            <p:nvPr/>
          </p:nvSpPr>
          <p:spPr>
            <a:xfrm>
              <a:off x="2589274" y="1869263"/>
              <a:ext cx="165301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Huidige generatie</a:t>
              </a:r>
            </a:p>
          </p:txBody>
        </p:sp>
        <p:sp>
          <p:nvSpPr>
            <p:cNvPr id="15" name="Tekstvak 14">
              <a:extLst>
                <a:ext uri="{FF2B5EF4-FFF2-40B4-BE49-F238E27FC236}">
                  <a16:creationId xmlns:a16="http://schemas.microsoft.com/office/drawing/2014/main" id="{C4A9E050-4EAB-1047-95CC-44C0F7AA4CC4}"/>
                </a:ext>
              </a:extLst>
            </p:cNvPr>
            <p:cNvSpPr txBox="1"/>
            <p:nvPr/>
          </p:nvSpPr>
          <p:spPr>
            <a:xfrm>
              <a:off x="5826902" y="1869263"/>
              <a:ext cx="16577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Nieuwe generatie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3046325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>
            <a:extLst>
              <a:ext uri="{FF2B5EF4-FFF2-40B4-BE49-F238E27FC236}">
                <a16:creationId xmlns:a16="http://schemas.microsoft.com/office/drawing/2014/main" id="{0256040E-C8E8-A34F-95C6-C16CB1BB1A81}"/>
              </a:ext>
            </a:extLst>
          </p:cNvPr>
          <p:cNvSpPr txBox="1"/>
          <p:nvPr/>
        </p:nvSpPr>
        <p:spPr>
          <a:xfrm>
            <a:off x="981308" y="753821"/>
            <a:ext cx="1263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Voorbeeld</a:t>
            </a:r>
          </a:p>
        </p:txBody>
      </p:sp>
      <p:grpSp>
        <p:nvGrpSpPr>
          <p:cNvPr id="2" name="Groep 1">
            <a:extLst>
              <a:ext uri="{FF2B5EF4-FFF2-40B4-BE49-F238E27FC236}">
                <a16:creationId xmlns:a16="http://schemas.microsoft.com/office/drawing/2014/main" id="{209A8540-64D2-814B-9B0A-36F39CB5944D}"/>
              </a:ext>
            </a:extLst>
          </p:cNvPr>
          <p:cNvGrpSpPr/>
          <p:nvPr/>
        </p:nvGrpSpPr>
        <p:grpSpPr>
          <a:xfrm>
            <a:off x="1080000" y="1980000"/>
            <a:ext cx="5060383" cy="2423956"/>
            <a:chOff x="2424281" y="1869263"/>
            <a:chExt cx="5060383" cy="2423956"/>
          </a:xfrm>
        </p:grpSpPr>
        <p:pic>
          <p:nvPicPr>
            <p:cNvPr id="9" name="Afbeelding 8">
              <a:extLst>
                <a:ext uri="{FF2B5EF4-FFF2-40B4-BE49-F238E27FC236}">
                  <a16:creationId xmlns:a16="http://schemas.microsoft.com/office/drawing/2014/main" id="{5A499A7D-0900-2C44-AB5F-0A294B9010D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24281" y="2322308"/>
              <a:ext cx="1983002" cy="1970911"/>
            </a:xfrm>
            <a:prstGeom prst="rect">
              <a:avLst/>
            </a:prstGeom>
          </p:spPr>
        </p:pic>
        <p:sp>
          <p:nvSpPr>
            <p:cNvPr id="11" name="Tekstvak 10">
              <a:extLst>
                <a:ext uri="{FF2B5EF4-FFF2-40B4-BE49-F238E27FC236}">
                  <a16:creationId xmlns:a16="http://schemas.microsoft.com/office/drawing/2014/main" id="{8220CBB2-C55C-CF47-A3A7-1063B8961643}"/>
                </a:ext>
              </a:extLst>
            </p:cNvPr>
            <p:cNvSpPr txBox="1"/>
            <p:nvPr/>
          </p:nvSpPr>
          <p:spPr>
            <a:xfrm>
              <a:off x="2589274" y="1869263"/>
              <a:ext cx="165301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Huidige generatie</a:t>
              </a:r>
            </a:p>
          </p:txBody>
        </p:sp>
        <p:sp>
          <p:nvSpPr>
            <p:cNvPr id="12" name="Tekstvak 11">
              <a:extLst>
                <a:ext uri="{FF2B5EF4-FFF2-40B4-BE49-F238E27FC236}">
                  <a16:creationId xmlns:a16="http://schemas.microsoft.com/office/drawing/2014/main" id="{16A9FC9B-086D-4D4C-93CC-9B46FB991C14}"/>
                </a:ext>
              </a:extLst>
            </p:cNvPr>
            <p:cNvSpPr txBox="1"/>
            <p:nvPr/>
          </p:nvSpPr>
          <p:spPr>
            <a:xfrm>
              <a:off x="5826902" y="1869263"/>
              <a:ext cx="16577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Nieuwe generatie</a:t>
              </a:r>
            </a:p>
          </p:txBody>
        </p:sp>
      </p:grpSp>
      <p:pic>
        <p:nvPicPr>
          <p:cNvPr id="10" name="Afbeelding 9">
            <a:extLst>
              <a:ext uri="{FF2B5EF4-FFF2-40B4-BE49-F238E27FC236}">
                <a16:creationId xmlns:a16="http://schemas.microsoft.com/office/drawing/2014/main" id="{8710A5D5-73BD-2F41-8333-64FCB7CCF7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2966" y="2433044"/>
            <a:ext cx="1983002" cy="1970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20307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54D54697-B271-7F46-9A5E-CD5E1DAA8267}"/>
              </a:ext>
            </a:extLst>
          </p:cNvPr>
          <p:cNvSpPr txBox="1"/>
          <p:nvPr/>
        </p:nvSpPr>
        <p:spPr>
          <a:xfrm>
            <a:off x="2267964" y="2040148"/>
            <a:ext cx="170110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latin typeface="Courier" pitchFamily="2" charset="0"/>
              </a:rPr>
              <a:t>  0 0 0 0 0</a:t>
            </a:r>
          </a:p>
          <a:p>
            <a:r>
              <a:rPr lang="nl-NL" dirty="0">
                <a:latin typeface="Courier" pitchFamily="2" charset="0"/>
              </a:rPr>
              <a:t>  0 0 0 0 0</a:t>
            </a:r>
          </a:p>
          <a:p>
            <a:r>
              <a:rPr lang="nl-NL" dirty="0">
                <a:latin typeface="Courier" pitchFamily="2" charset="0"/>
              </a:rPr>
              <a:t>  0 1 1 1 0</a:t>
            </a:r>
          </a:p>
          <a:p>
            <a:r>
              <a:rPr lang="nl-NL" dirty="0">
                <a:latin typeface="Courier" pitchFamily="2" charset="0"/>
              </a:rPr>
              <a:t>  0 0 0 0 0</a:t>
            </a:r>
          </a:p>
          <a:p>
            <a:r>
              <a:rPr lang="nl-NL" dirty="0">
                <a:latin typeface="Courier" pitchFamily="2" charset="0"/>
              </a:rPr>
              <a:t>  0 0 0 0 0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70D9A4BE-9202-F947-97E5-24D3216E84CF}"/>
              </a:ext>
            </a:extLst>
          </p:cNvPr>
          <p:cNvSpPr txBox="1"/>
          <p:nvPr/>
        </p:nvSpPr>
        <p:spPr>
          <a:xfrm>
            <a:off x="981308" y="753821"/>
            <a:ext cx="21994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>
                <a:solidFill>
                  <a:srgbClr val="009D00"/>
                </a:solidFill>
              </a:rPr>
              <a:t>Python programma</a:t>
            </a:r>
          </a:p>
        </p:txBody>
      </p:sp>
    </p:spTree>
    <p:extLst>
      <p:ext uri="{BB962C8B-B14F-4D97-AF65-F5344CB8AC3E}">
        <p14:creationId xmlns:p14="http://schemas.microsoft.com/office/powerpoint/2010/main" val="2437147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54D54697-B271-7F46-9A5E-CD5E1DAA8267}"/>
              </a:ext>
            </a:extLst>
          </p:cNvPr>
          <p:cNvSpPr txBox="1"/>
          <p:nvPr/>
        </p:nvSpPr>
        <p:spPr>
          <a:xfrm>
            <a:off x="2267110" y="2037245"/>
            <a:ext cx="197682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latin typeface="Courier" pitchFamily="2" charset="0"/>
              </a:rPr>
              <a:t>[[0,0,0,0,0],</a:t>
            </a:r>
          </a:p>
          <a:p>
            <a:r>
              <a:rPr lang="nl-NL" dirty="0">
                <a:latin typeface="Courier" pitchFamily="2" charset="0"/>
              </a:rPr>
              <a:t> [0,0,0,0,0],</a:t>
            </a:r>
          </a:p>
          <a:p>
            <a:r>
              <a:rPr lang="nl-NL" dirty="0">
                <a:latin typeface="Courier" pitchFamily="2" charset="0"/>
              </a:rPr>
              <a:t> [0,1,1,1,0],</a:t>
            </a:r>
          </a:p>
          <a:p>
            <a:r>
              <a:rPr lang="nl-NL" dirty="0">
                <a:latin typeface="Courier" pitchFamily="2" charset="0"/>
              </a:rPr>
              <a:t> [0,0,0,0,0],</a:t>
            </a:r>
          </a:p>
          <a:p>
            <a:r>
              <a:rPr lang="nl-NL" dirty="0">
                <a:latin typeface="Courier" pitchFamily="2" charset="0"/>
              </a:rPr>
              <a:t> [0,0,0,0,0]]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293CC369-3822-BA4B-AEA8-BC40BF3D091A}"/>
              </a:ext>
            </a:extLst>
          </p:cNvPr>
          <p:cNvSpPr txBox="1"/>
          <p:nvPr/>
        </p:nvSpPr>
        <p:spPr>
          <a:xfrm>
            <a:off x="2267110" y="3723742"/>
            <a:ext cx="8731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latin typeface="Courier" pitchFamily="2" charset="0"/>
              </a:rPr>
              <a:t>[[0,0,0,0,0],[0,0,0,0,0],[0,1,1,1,0],[0,0,0,0,0],[0,0,0,0,0]]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A8FA29A7-5FE7-2545-A22B-CB43B67ED4BB}"/>
              </a:ext>
            </a:extLst>
          </p:cNvPr>
          <p:cNvSpPr txBox="1"/>
          <p:nvPr/>
        </p:nvSpPr>
        <p:spPr>
          <a:xfrm>
            <a:off x="1520334" y="2037245"/>
            <a:ext cx="848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dirty="0"/>
              <a:t>bord  =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A4A27710-739D-A24B-999C-F5CF2E994262}"/>
              </a:ext>
            </a:extLst>
          </p:cNvPr>
          <p:cNvSpPr txBox="1"/>
          <p:nvPr/>
        </p:nvSpPr>
        <p:spPr>
          <a:xfrm>
            <a:off x="1524020" y="3723742"/>
            <a:ext cx="848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dirty="0"/>
              <a:t>bord  =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893894B6-501A-6B44-B4ED-2A7B242E6F0F}"/>
              </a:ext>
            </a:extLst>
          </p:cNvPr>
          <p:cNvSpPr txBox="1"/>
          <p:nvPr/>
        </p:nvSpPr>
        <p:spPr>
          <a:xfrm>
            <a:off x="981308" y="753821"/>
            <a:ext cx="21994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>
                <a:solidFill>
                  <a:srgbClr val="009D00"/>
                </a:solidFill>
              </a:rPr>
              <a:t>Python programma</a:t>
            </a:r>
          </a:p>
        </p:txBody>
      </p:sp>
    </p:spTree>
    <p:extLst>
      <p:ext uri="{BB962C8B-B14F-4D97-AF65-F5344CB8AC3E}">
        <p14:creationId xmlns:p14="http://schemas.microsoft.com/office/powerpoint/2010/main" val="2819340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54D54697-B271-7F46-9A5E-CD5E1DAA8267}"/>
              </a:ext>
            </a:extLst>
          </p:cNvPr>
          <p:cNvSpPr txBox="1"/>
          <p:nvPr/>
        </p:nvSpPr>
        <p:spPr>
          <a:xfrm>
            <a:off x="2267110" y="2037245"/>
            <a:ext cx="197682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latin typeface="Courier" pitchFamily="2" charset="0"/>
              </a:rPr>
              <a:t>[[0,0,0,0,0],</a:t>
            </a:r>
          </a:p>
          <a:p>
            <a:r>
              <a:rPr lang="nl-NL" dirty="0">
                <a:latin typeface="Courier" pitchFamily="2" charset="0"/>
              </a:rPr>
              <a:t> [0,0,0,0,0],</a:t>
            </a:r>
          </a:p>
          <a:p>
            <a:r>
              <a:rPr lang="nl-NL" dirty="0">
                <a:latin typeface="Courier" pitchFamily="2" charset="0"/>
              </a:rPr>
              <a:t> [0,1,1,1,0],</a:t>
            </a:r>
          </a:p>
          <a:p>
            <a:r>
              <a:rPr lang="nl-NL" dirty="0">
                <a:latin typeface="Courier" pitchFamily="2" charset="0"/>
              </a:rPr>
              <a:t> [0,0,0,0,0],</a:t>
            </a:r>
          </a:p>
          <a:p>
            <a:r>
              <a:rPr lang="nl-NL" dirty="0">
                <a:latin typeface="Courier" pitchFamily="2" charset="0"/>
              </a:rPr>
              <a:t> [0,0,0,0,0]]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293CC369-3822-BA4B-AEA8-BC40BF3D091A}"/>
              </a:ext>
            </a:extLst>
          </p:cNvPr>
          <p:cNvSpPr txBox="1"/>
          <p:nvPr/>
        </p:nvSpPr>
        <p:spPr>
          <a:xfrm>
            <a:off x="2267110" y="3723742"/>
            <a:ext cx="8731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latin typeface="Courier" pitchFamily="2" charset="0"/>
              </a:rPr>
              <a:t>[[0,0,0,0,0],[0,0,0,0,0],</a:t>
            </a:r>
            <a:r>
              <a:rPr lang="nl-NL" dirty="0">
                <a:highlight>
                  <a:srgbClr val="FFFF00"/>
                </a:highlight>
                <a:latin typeface="Courier" pitchFamily="2" charset="0"/>
              </a:rPr>
              <a:t>[0,1,1,1,0]</a:t>
            </a:r>
            <a:r>
              <a:rPr lang="nl-NL" dirty="0">
                <a:latin typeface="Courier" pitchFamily="2" charset="0"/>
              </a:rPr>
              <a:t>,[0,0,0,0,0],[0,0,0,0,0]]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A8FA29A7-5FE7-2545-A22B-CB43B67ED4BB}"/>
              </a:ext>
            </a:extLst>
          </p:cNvPr>
          <p:cNvSpPr txBox="1"/>
          <p:nvPr/>
        </p:nvSpPr>
        <p:spPr>
          <a:xfrm>
            <a:off x="1520334" y="2037245"/>
            <a:ext cx="848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dirty="0"/>
              <a:t>bord  =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A4A27710-739D-A24B-999C-F5CF2E994262}"/>
              </a:ext>
            </a:extLst>
          </p:cNvPr>
          <p:cNvSpPr txBox="1"/>
          <p:nvPr/>
        </p:nvSpPr>
        <p:spPr>
          <a:xfrm>
            <a:off x="1524020" y="3723742"/>
            <a:ext cx="848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dirty="0"/>
              <a:t>bord  =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38ECF003-DC92-1A49-B143-041AA3490296}"/>
              </a:ext>
            </a:extLst>
          </p:cNvPr>
          <p:cNvSpPr txBox="1"/>
          <p:nvPr/>
        </p:nvSpPr>
        <p:spPr>
          <a:xfrm>
            <a:off x="1747043" y="435623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 dirty="0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69C470CC-1F80-784B-AF6B-3D6B1F6180A3}"/>
              </a:ext>
            </a:extLst>
          </p:cNvPr>
          <p:cNvSpPr txBox="1"/>
          <p:nvPr/>
        </p:nvSpPr>
        <p:spPr>
          <a:xfrm>
            <a:off x="1520334" y="4302243"/>
            <a:ext cx="2675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bord [2] = </a:t>
            </a:r>
            <a:r>
              <a:rPr lang="nl-NL" dirty="0">
                <a:highlight>
                  <a:srgbClr val="FFFF00"/>
                </a:highlight>
                <a:latin typeface="Courier" pitchFamily="2" charset="0"/>
              </a:rPr>
              <a:t>[0,1,1,1,0]</a:t>
            </a:r>
            <a:endParaRPr lang="nl-NL" dirty="0">
              <a:highlight>
                <a:srgbClr val="FFFF00"/>
              </a:highlight>
            </a:endParaRP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7DF5408A-29D4-FC44-935F-6621408272B7}"/>
              </a:ext>
            </a:extLst>
          </p:cNvPr>
          <p:cNvSpPr txBox="1"/>
          <p:nvPr/>
        </p:nvSpPr>
        <p:spPr>
          <a:xfrm>
            <a:off x="981308" y="753821"/>
            <a:ext cx="21994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>
                <a:solidFill>
                  <a:srgbClr val="009D00"/>
                </a:solidFill>
              </a:rPr>
              <a:t>Python programma</a:t>
            </a:r>
          </a:p>
        </p:txBody>
      </p:sp>
    </p:spTree>
    <p:extLst>
      <p:ext uri="{BB962C8B-B14F-4D97-AF65-F5344CB8AC3E}">
        <p14:creationId xmlns:p14="http://schemas.microsoft.com/office/powerpoint/2010/main" val="481316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ECD1D84F-851B-6447-B65E-7ACE1393CF9D}"/>
              </a:ext>
            </a:extLst>
          </p:cNvPr>
          <p:cNvSpPr txBox="1"/>
          <p:nvPr/>
        </p:nvSpPr>
        <p:spPr>
          <a:xfrm>
            <a:off x="981308" y="753821"/>
            <a:ext cx="12241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Afspraken</a:t>
            </a: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DCDE04F7-ECFC-3844-8A7F-509A429801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1720" y="3921638"/>
            <a:ext cx="1093297" cy="1093297"/>
          </a:xfrm>
          <a:prstGeom prst="rect">
            <a:avLst/>
          </a:prstGeom>
        </p:spPr>
      </p:pic>
      <p:cxnSp>
        <p:nvCxnSpPr>
          <p:cNvPr id="4" name="Rechte verbindingslijn met pijl 3">
            <a:extLst>
              <a:ext uri="{FF2B5EF4-FFF2-40B4-BE49-F238E27FC236}">
                <a16:creationId xmlns:a16="http://schemas.microsoft.com/office/drawing/2014/main" id="{8D5EAAA6-7A12-F844-BED1-8D7205845D42}"/>
              </a:ext>
            </a:extLst>
          </p:cNvPr>
          <p:cNvCxnSpPr>
            <a:cxnSpLocks/>
          </p:cNvCxnSpPr>
          <p:nvPr/>
        </p:nvCxnSpPr>
        <p:spPr>
          <a:xfrm>
            <a:off x="5437691" y="4454288"/>
            <a:ext cx="389604" cy="0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kstvak 9">
            <a:extLst>
              <a:ext uri="{FF2B5EF4-FFF2-40B4-BE49-F238E27FC236}">
                <a16:creationId xmlns:a16="http://schemas.microsoft.com/office/drawing/2014/main" id="{C70A6817-6B69-0749-B4BD-F1449400443D}"/>
              </a:ext>
            </a:extLst>
          </p:cNvPr>
          <p:cNvSpPr txBox="1"/>
          <p:nvPr/>
        </p:nvSpPr>
        <p:spPr>
          <a:xfrm>
            <a:off x="1326993" y="1927370"/>
            <a:ext cx="9712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Onder een generatie verstaan we een bepaald patroon van witte (</a:t>
            </a:r>
            <a:r>
              <a:rPr lang="nl-NL" dirty="0">
                <a:solidFill>
                  <a:srgbClr val="4E36FF"/>
                </a:solidFill>
              </a:rPr>
              <a:t>dode</a:t>
            </a:r>
            <a:r>
              <a:rPr lang="nl-NL" dirty="0"/>
              <a:t>) en zwarte (</a:t>
            </a:r>
            <a:r>
              <a:rPr lang="nl-NL" dirty="0">
                <a:solidFill>
                  <a:srgbClr val="4E36FF"/>
                </a:solidFill>
              </a:rPr>
              <a:t>levende</a:t>
            </a:r>
            <a:r>
              <a:rPr lang="nl-NL" dirty="0"/>
              <a:t>) cellen. 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F6523B89-35AB-BC41-BF4B-520B36CC7399}"/>
              </a:ext>
            </a:extLst>
          </p:cNvPr>
          <p:cNvSpPr txBox="1"/>
          <p:nvPr/>
        </p:nvSpPr>
        <p:spPr>
          <a:xfrm>
            <a:off x="1326993" y="3843579"/>
            <a:ext cx="2821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Elke cel heeft 8 buurcellen.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934622DC-A6F8-3B46-A238-FD07CF8AAC16}"/>
              </a:ext>
            </a:extLst>
          </p:cNvPr>
          <p:cNvSpPr txBox="1"/>
          <p:nvPr/>
        </p:nvSpPr>
        <p:spPr>
          <a:xfrm>
            <a:off x="1326993" y="2746975"/>
            <a:ext cx="93112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De status (levend of dood) van een cel in de volgende generatie is afhankelijk van de status van de buurcellen in de huidige generatie.</a:t>
            </a:r>
          </a:p>
        </p:txBody>
      </p:sp>
    </p:spTree>
    <p:extLst>
      <p:ext uri="{BB962C8B-B14F-4D97-AF65-F5344CB8AC3E}">
        <p14:creationId xmlns:p14="http://schemas.microsoft.com/office/powerpoint/2010/main" val="370723759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54D54697-B271-7F46-9A5E-CD5E1DAA8267}"/>
              </a:ext>
            </a:extLst>
          </p:cNvPr>
          <p:cNvSpPr txBox="1"/>
          <p:nvPr/>
        </p:nvSpPr>
        <p:spPr>
          <a:xfrm>
            <a:off x="2267110" y="2037245"/>
            <a:ext cx="197682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latin typeface="Courier" pitchFamily="2" charset="0"/>
              </a:rPr>
              <a:t>[[0,0,0,0,0],</a:t>
            </a:r>
          </a:p>
          <a:p>
            <a:r>
              <a:rPr lang="nl-NL" dirty="0">
                <a:latin typeface="Courier" pitchFamily="2" charset="0"/>
              </a:rPr>
              <a:t> [0,0,0,0,0],</a:t>
            </a:r>
          </a:p>
          <a:p>
            <a:r>
              <a:rPr lang="nl-NL" dirty="0">
                <a:latin typeface="Courier" pitchFamily="2" charset="0"/>
              </a:rPr>
              <a:t> [0,1,1,</a:t>
            </a:r>
            <a:r>
              <a:rPr lang="nl-NL" dirty="0">
                <a:highlight>
                  <a:srgbClr val="FFFF00"/>
                </a:highlight>
                <a:latin typeface="Courier" pitchFamily="2" charset="0"/>
              </a:rPr>
              <a:t>1</a:t>
            </a:r>
            <a:r>
              <a:rPr lang="nl-NL" dirty="0">
                <a:latin typeface="Courier" pitchFamily="2" charset="0"/>
              </a:rPr>
              <a:t>,0],</a:t>
            </a:r>
          </a:p>
          <a:p>
            <a:r>
              <a:rPr lang="nl-NL" dirty="0">
                <a:latin typeface="Courier" pitchFamily="2" charset="0"/>
              </a:rPr>
              <a:t> [0,0,0,0,0],</a:t>
            </a:r>
          </a:p>
          <a:p>
            <a:r>
              <a:rPr lang="nl-NL" dirty="0">
                <a:latin typeface="Courier" pitchFamily="2" charset="0"/>
              </a:rPr>
              <a:t> [0,0,0,0,0]]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293CC369-3822-BA4B-AEA8-BC40BF3D091A}"/>
              </a:ext>
            </a:extLst>
          </p:cNvPr>
          <p:cNvSpPr txBox="1"/>
          <p:nvPr/>
        </p:nvSpPr>
        <p:spPr>
          <a:xfrm>
            <a:off x="2267110" y="3723742"/>
            <a:ext cx="8731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latin typeface="Courier" pitchFamily="2" charset="0"/>
              </a:rPr>
              <a:t>[[0,0,0,0,0],[0,0,0,0,0],[0,1,1,1,0],[0,0,0,0,0],[0,0,0,0,0]]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A8FA29A7-5FE7-2545-A22B-CB43B67ED4BB}"/>
              </a:ext>
            </a:extLst>
          </p:cNvPr>
          <p:cNvSpPr txBox="1"/>
          <p:nvPr/>
        </p:nvSpPr>
        <p:spPr>
          <a:xfrm>
            <a:off x="1520334" y="2037245"/>
            <a:ext cx="848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dirty="0"/>
              <a:t>bord  =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A4A27710-739D-A24B-999C-F5CF2E994262}"/>
              </a:ext>
            </a:extLst>
          </p:cNvPr>
          <p:cNvSpPr txBox="1"/>
          <p:nvPr/>
        </p:nvSpPr>
        <p:spPr>
          <a:xfrm>
            <a:off x="1524020" y="3723742"/>
            <a:ext cx="848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dirty="0"/>
              <a:t>bord  =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38ECF003-DC92-1A49-B143-041AA3490296}"/>
              </a:ext>
            </a:extLst>
          </p:cNvPr>
          <p:cNvSpPr txBox="1"/>
          <p:nvPr/>
        </p:nvSpPr>
        <p:spPr>
          <a:xfrm>
            <a:off x="1747043" y="435623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 dirty="0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69C470CC-1F80-784B-AF6B-3D6B1F6180A3}"/>
              </a:ext>
            </a:extLst>
          </p:cNvPr>
          <p:cNvSpPr txBox="1"/>
          <p:nvPr/>
        </p:nvSpPr>
        <p:spPr>
          <a:xfrm>
            <a:off x="1520334" y="4302243"/>
            <a:ext cx="2675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bord [2] = </a:t>
            </a:r>
            <a:r>
              <a:rPr lang="nl-NL" dirty="0">
                <a:latin typeface="Courier" pitchFamily="2" charset="0"/>
              </a:rPr>
              <a:t>[0,1,1,</a:t>
            </a:r>
            <a:r>
              <a:rPr lang="nl-NL" dirty="0">
                <a:highlight>
                  <a:srgbClr val="FFFF00"/>
                </a:highlight>
                <a:latin typeface="Courier" pitchFamily="2" charset="0"/>
              </a:rPr>
              <a:t>1</a:t>
            </a:r>
            <a:r>
              <a:rPr lang="nl-NL" dirty="0">
                <a:latin typeface="Courier" pitchFamily="2" charset="0"/>
              </a:rPr>
              <a:t>,0]</a:t>
            </a:r>
            <a:endParaRPr lang="nl-NL" dirty="0"/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DAB6F17B-9EFB-D044-892D-6A87BB989CED}"/>
              </a:ext>
            </a:extLst>
          </p:cNvPr>
          <p:cNvSpPr txBox="1"/>
          <p:nvPr/>
        </p:nvSpPr>
        <p:spPr>
          <a:xfrm>
            <a:off x="1520334" y="4879225"/>
            <a:ext cx="1555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bord [2][3] = </a:t>
            </a:r>
            <a:r>
              <a:rPr lang="nl-NL" dirty="0">
                <a:highlight>
                  <a:srgbClr val="FFFF00"/>
                </a:highlight>
                <a:latin typeface="Courier" pitchFamily="2" charset="0"/>
              </a:rPr>
              <a:t>1</a:t>
            </a:r>
            <a:endParaRPr lang="nl-NL" dirty="0">
              <a:highlight>
                <a:srgbClr val="FFFF00"/>
              </a:highlight>
            </a:endParaRP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0D8007D2-C385-F144-A052-8595EE6FBB16}"/>
              </a:ext>
            </a:extLst>
          </p:cNvPr>
          <p:cNvSpPr txBox="1"/>
          <p:nvPr/>
        </p:nvSpPr>
        <p:spPr>
          <a:xfrm>
            <a:off x="981308" y="753821"/>
            <a:ext cx="21994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>
                <a:solidFill>
                  <a:srgbClr val="009D00"/>
                </a:solidFill>
              </a:rPr>
              <a:t>Python programma</a:t>
            </a:r>
          </a:p>
        </p:txBody>
      </p:sp>
    </p:spTree>
    <p:extLst>
      <p:ext uri="{BB962C8B-B14F-4D97-AF65-F5344CB8AC3E}">
        <p14:creationId xmlns:p14="http://schemas.microsoft.com/office/powerpoint/2010/main" val="49503128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2091194C-0861-9540-9B91-4E40A36B39C1}"/>
                  </a:ext>
                </a:extLst>
              </p:cNvPr>
              <p:cNvSpPr txBox="1"/>
              <p:nvPr/>
            </p:nvSpPr>
            <p:spPr>
              <a:xfrm>
                <a:off x="1646298" y="4270057"/>
                <a:ext cx="43473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</m:t>
                      </m:r>
                    </m:oMath>
                  </m:oMathPara>
                </a14:m>
                <a:endParaRPr lang="nl-NL" dirty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2091194C-0861-9540-9B91-4E40A36B39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6298" y="4270057"/>
                <a:ext cx="434734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Afbeelding 7">
            <a:extLst>
              <a:ext uri="{FF2B5EF4-FFF2-40B4-BE49-F238E27FC236}">
                <a16:creationId xmlns:a16="http://schemas.microsoft.com/office/drawing/2014/main" id="{80F8ED9E-715E-724A-8AE5-2FE8126ECF5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47558" y="5026618"/>
            <a:ext cx="1878579" cy="1077561"/>
          </a:xfrm>
          <a:prstGeom prst="rect">
            <a:avLst/>
          </a:prstGeom>
        </p:spPr>
      </p:pic>
      <p:sp>
        <p:nvSpPr>
          <p:cNvPr id="7" name="Tekstvak 6">
            <a:extLst>
              <a:ext uri="{FF2B5EF4-FFF2-40B4-BE49-F238E27FC236}">
                <a16:creationId xmlns:a16="http://schemas.microsoft.com/office/drawing/2014/main" id="{F31EA642-2EC4-5649-8C1D-C7AE291C5AEC}"/>
              </a:ext>
            </a:extLst>
          </p:cNvPr>
          <p:cNvSpPr txBox="1"/>
          <p:nvPr/>
        </p:nvSpPr>
        <p:spPr>
          <a:xfrm>
            <a:off x="981308" y="753821"/>
            <a:ext cx="21994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>
                <a:solidFill>
                  <a:srgbClr val="009D00"/>
                </a:solidFill>
              </a:rPr>
              <a:t>Python programma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97FE31AF-EAB9-FC4E-A8EB-6AD081F815F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72213" y="1943388"/>
            <a:ext cx="2200052" cy="2138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285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bogen verbindingslijn 3">
            <a:extLst>
              <a:ext uri="{FF2B5EF4-FFF2-40B4-BE49-F238E27FC236}">
                <a16:creationId xmlns:a16="http://schemas.microsoft.com/office/drawing/2014/main" id="{6FA1E965-D9AB-5046-A05F-2B7877BEA0F6}"/>
              </a:ext>
            </a:extLst>
          </p:cNvPr>
          <p:cNvCxnSpPr>
            <a:cxnSpLocks/>
          </p:cNvCxnSpPr>
          <p:nvPr/>
        </p:nvCxnSpPr>
        <p:spPr>
          <a:xfrm flipV="1">
            <a:off x="2336800" y="1611086"/>
            <a:ext cx="3018971" cy="2960914"/>
          </a:xfrm>
          <a:prstGeom prst="bentConnector3">
            <a:avLst>
              <a:gd name="adj1" fmla="val 61538"/>
            </a:avLst>
          </a:prstGeom>
          <a:ln w="9525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vak 10">
            <a:extLst>
              <a:ext uri="{FF2B5EF4-FFF2-40B4-BE49-F238E27FC236}">
                <a16:creationId xmlns:a16="http://schemas.microsoft.com/office/drawing/2014/main" id="{890868B4-7699-B04B-94A6-AF211BBE0C49}"/>
              </a:ext>
            </a:extLst>
          </p:cNvPr>
          <p:cNvSpPr txBox="1"/>
          <p:nvPr/>
        </p:nvSpPr>
        <p:spPr>
          <a:xfrm>
            <a:off x="981308" y="753821"/>
            <a:ext cx="21994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>
                <a:solidFill>
                  <a:srgbClr val="009D00"/>
                </a:solidFill>
              </a:rPr>
              <a:t>Python programma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kstvak 9">
                <a:extLst>
                  <a:ext uri="{FF2B5EF4-FFF2-40B4-BE49-F238E27FC236}">
                    <a16:creationId xmlns:a16="http://schemas.microsoft.com/office/drawing/2014/main" id="{5DA9FC22-9E1D-014F-8840-E52105BC3362}"/>
                  </a:ext>
                </a:extLst>
              </p:cNvPr>
              <p:cNvSpPr txBox="1"/>
              <p:nvPr/>
            </p:nvSpPr>
            <p:spPr>
              <a:xfrm>
                <a:off x="1646298" y="4270057"/>
                <a:ext cx="43473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</m:t>
                      </m:r>
                    </m:oMath>
                  </m:oMathPara>
                </a14:m>
                <a:endParaRPr lang="nl-NL" dirty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0" name="Tekstvak 9">
                <a:extLst>
                  <a:ext uri="{FF2B5EF4-FFF2-40B4-BE49-F238E27FC236}">
                    <a16:creationId xmlns:a16="http://schemas.microsoft.com/office/drawing/2014/main" id="{5DA9FC22-9E1D-014F-8840-E52105BC33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6298" y="4270057"/>
                <a:ext cx="434734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Afbeelding 12">
            <a:extLst>
              <a:ext uri="{FF2B5EF4-FFF2-40B4-BE49-F238E27FC236}">
                <a16:creationId xmlns:a16="http://schemas.microsoft.com/office/drawing/2014/main" id="{25C91103-3752-4F4F-96C5-25CDA065E3D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47558" y="5026618"/>
            <a:ext cx="1878579" cy="1077561"/>
          </a:xfrm>
          <a:prstGeom prst="rect">
            <a:avLst/>
          </a:prstGeom>
        </p:spPr>
      </p:pic>
      <p:pic>
        <p:nvPicPr>
          <p:cNvPr id="14" name="Afbeelding 13">
            <a:extLst>
              <a:ext uri="{FF2B5EF4-FFF2-40B4-BE49-F238E27FC236}">
                <a16:creationId xmlns:a16="http://schemas.microsoft.com/office/drawing/2014/main" id="{3959E4BB-7E8B-1844-A215-251D5B6CCC9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72213" y="1943388"/>
            <a:ext cx="2200052" cy="2138939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B55892D9-F2B2-774C-B0AA-A3685D00460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93565" y="1186063"/>
            <a:ext cx="1794355" cy="1370968"/>
          </a:xfrm>
          <a:prstGeom prst="rect">
            <a:avLst/>
          </a:prstGeom>
        </p:spPr>
      </p:pic>
      <p:sp>
        <p:nvSpPr>
          <p:cNvPr id="26" name="Rechthoek 25">
            <a:extLst>
              <a:ext uri="{FF2B5EF4-FFF2-40B4-BE49-F238E27FC236}">
                <a16:creationId xmlns:a16="http://schemas.microsoft.com/office/drawing/2014/main" id="{0056221F-4575-354A-B186-F529AD245162}"/>
              </a:ext>
            </a:extLst>
          </p:cNvPr>
          <p:cNvSpPr/>
          <p:nvPr/>
        </p:nvSpPr>
        <p:spPr>
          <a:xfrm>
            <a:off x="5578156" y="1048643"/>
            <a:ext cx="3142176" cy="11248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21004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Afbeelding 19">
            <a:extLst>
              <a:ext uri="{FF2B5EF4-FFF2-40B4-BE49-F238E27FC236}">
                <a16:creationId xmlns:a16="http://schemas.microsoft.com/office/drawing/2014/main" id="{BC43AA4F-3023-0149-8365-6DA3E38A96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3565" y="1186063"/>
            <a:ext cx="1794355" cy="1370968"/>
          </a:xfrm>
          <a:prstGeom prst="rect">
            <a:avLst/>
          </a:prstGeom>
        </p:spPr>
      </p:pic>
      <p:cxnSp>
        <p:nvCxnSpPr>
          <p:cNvPr id="4" name="Gebogen verbindingslijn 3">
            <a:extLst>
              <a:ext uri="{FF2B5EF4-FFF2-40B4-BE49-F238E27FC236}">
                <a16:creationId xmlns:a16="http://schemas.microsoft.com/office/drawing/2014/main" id="{6FA1E965-D9AB-5046-A05F-2B7877BEA0F6}"/>
              </a:ext>
            </a:extLst>
          </p:cNvPr>
          <p:cNvCxnSpPr>
            <a:cxnSpLocks/>
          </p:cNvCxnSpPr>
          <p:nvPr/>
        </p:nvCxnSpPr>
        <p:spPr>
          <a:xfrm flipV="1">
            <a:off x="2351314" y="3058160"/>
            <a:ext cx="2881086" cy="1513841"/>
          </a:xfrm>
          <a:prstGeom prst="bentConnector3">
            <a:avLst>
              <a:gd name="adj1" fmla="val 63754"/>
            </a:avLst>
          </a:prstGeom>
          <a:ln w="9525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hthoek 15">
            <a:extLst>
              <a:ext uri="{FF2B5EF4-FFF2-40B4-BE49-F238E27FC236}">
                <a16:creationId xmlns:a16="http://schemas.microsoft.com/office/drawing/2014/main" id="{C60E3989-4548-0F4A-850C-039ADB09EA3D}"/>
              </a:ext>
            </a:extLst>
          </p:cNvPr>
          <p:cNvSpPr/>
          <p:nvPr/>
        </p:nvSpPr>
        <p:spPr>
          <a:xfrm>
            <a:off x="5492230" y="2081272"/>
            <a:ext cx="4217827" cy="364872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87EEE537-C1CC-BA44-A56B-603866994EC3}"/>
              </a:ext>
            </a:extLst>
          </p:cNvPr>
          <p:cNvSpPr txBox="1"/>
          <p:nvPr/>
        </p:nvSpPr>
        <p:spPr>
          <a:xfrm>
            <a:off x="981308" y="753821"/>
            <a:ext cx="21994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>
                <a:solidFill>
                  <a:srgbClr val="009D00"/>
                </a:solidFill>
              </a:rPr>
              <a:t>Python programma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5EFBB938-86E6-E34D-8D9D-5DC1524DBD8A}"/>
                  </a:ext>
                </a:extLst>
              </p:cNvPr>
              <p:cNvSpPr txBox="1"/>
              <p:nvPr/>
            </p:nvSpPr>
            <p:spPr>
              <a:xfrm>
                <a:off x="1646298" y="4270057"/>
                <a:ext cx="43473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</m:t>
                      </m:r>
                    </m:oMath>
                  </m:oMathPara>
                </a14:m>
                <a:endParaRPr lang="nl-NL" dirty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5EFBB938-86E6-E34D-8D9D-5DC1524DBD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6298" y="4270057"/>
                <a:ext cx="434734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Afbeelding 13">
            <a:extLst>
              <a:ext uri="{FF2B5EF4-FFF2-40B4-BE49-F238E27FC236}">
                <a16:creationId xmlns:a16="http://schemas.microsoft.com/office/drawing/2014/main" id="{8A0C8276-5C1C-2540-AA91-56DF1041A91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72213" y="1943388"/>
            <a:ext cx="2200052" cy="2138939"/>
          </a:xfrm>
          <a:prstGeom prst="rect">
            <a:avLst/>
          </a:prstGeom>
        </p:spPr>
      </p:pic>
      <p:pic>
        <p:nvPicPr>
          <p:cNvPr id="15" name="Afbeelding 14">
            <a:extLst>
              <a:ext uri="{FF2B5EF4-FFF2-40B4-BE49-F238E27FC236}">
                <a16:creationId xmlns:a16="http://schemas.microsoft.com/office/drawing/2014/main" id="{1B892F71-78D4-B14A-8824-B935A36B69B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47558" y="5026618"/>
            <a:ext cx="1878579" cy="1077561"/>
          </a:xfrm>
          <a:prstGeom prst="rect">
            <a:avLst/>
          </a:prstGeom>
        </p:spPr>
      </p:pic>
      <p:pic>
        <p:nvPicPr>
          <p:cNvPr id="18" name="Afbeelding 17">
            <a:extLst>
              <a:ext uri="{FF2B5EF4-FFF2-40B4-BE49-F238E27FC236}">
                <a16:creationId xmlns:a16="http://schemas.microsoft.com/office/drawing/2014/main" id="{9BDA3DF4-5262-C746-A8AC-FBF62C7CEB8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93565" y="2185432"/>
            <a:ext cx="3898426" cy="3379966"/>
          </a:xfrm>
          <a:prstGeom prst="rect">
            <a:avLst/>
          </a:prstGeom>
        </p:spPr>
      </p:pic>
      <p:sp>
        <p:nvSpPr>
          <p:cNvPr id="2" name="Rechthoek 1">
            <a:extLst>
              <a:ext uri="{FF2B5EF4-FFF2-40B4-BE49-F238E27FC236}">
                <a16:creationId xmlns:a16="http://schemas.microsoft.com/office/drawing/2014/main" id="{9092483E-E9F6-4E45-A5CC-C52D973C3B36}"/>
              </a:ext>
            </a:extLst>
          </p:cNvPr>
          <p:cNvSpPr/>
          <p:nvPr/>
        </p:nvSpPr>
        <p:spPr>
          <a:xfrm>
            <a:off x="1856527" y="2475914"/>
            <a:ext cx="1224298" cy="1294228"/>
          </a:xfrm>
          <a:prstGeom prst="rect">
            <a:avLst/>
          </a:prstGeom>
          <a:solidFill>
            <a:srgbClr val="FFFF00">
              <a:alpha val="3707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3805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Afbeelding 19">
            <a:extLst>
              <a:ext uri="{FF2B5EF4-FFF2-40B4-BE49-F238E27FC236}">
                <a16:creationId xmlns:a16="http://schemas.microsoft.com/office/drawing/2014/main" id="{BC43AA4F-3023-0149-8365-6DA3E38A96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3565" y="1186063"/>
            <a:ext cx="1794355" cy="1370968"/>
          </a:xfrm>
          <a:prstGeom prst="rect">
            <a:avLst/>
          </a:prstGeom>
        </p:spPr>
      </p:pic>
      <p:cxnSp>
        <p:nvCxnSpPr>
          <p:cNvPr id="4" name="Gebogen verbindingslijn 3">
            <a:extLst>
              <a:ext uri="{FF2B5EF4-FFF2-40B4-BE49-F238E27FC236}">
                <a16:creationId xmlns:a16="http://schemas.microsoft.com/office/drawing/2014/main" id="{6FA1E965-D9AB-5046-A05F-2B7877BEA0F6}"/>
              </a:ext>
            </a:extLst>
          </p:cNvPr>
          <p:cNvCxnSpPr>
            <a:cxnSpLocks/>
          </p:cNvCxnSpPr>
          <p:nvPr/>
        </p:nvCxnSpPr>
        <p:spPr>
          <a:xfrm flipV="1">
            <a:off x="2351314" y="3058160"/>
            <a:ext cx="2881086" cy="1513841"/>
          </a:xfrm>
          <a:prstGeom prst="bentConnector3">
            <a:avLst>
              <a:gd name="adj1" fmla="val 63754"/>
            </a:avLst>
          </a:prstGeom>
          <a:ln w="9525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hthoek 15">
            <a:extLst>
              <a:ext uri="{FF2B5EF4-FFF2-40B4-BE49-F238E27FC236}">
                <a16:creationId xmlns:a16="http://schemas.microsoft.com/office/drawing/2014/main" id="{C60E3989-4548-0F4A-850C-039ADB09EA3D}"/>
              </a:ext>
            </a:extLst>
          </p:cNvPr>
          <p:cNvSpPr/>
          <p:nvPr/>
        </p:nvSpPr>
        <p:spPr>
          <a:xfrm>
            <a:off x="5492230" y="2081272"/>
            <a:ext cx="4217827" cy="364872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87EEE537-C1CC-BA44-A56B-603866994EC3}"/>
              </a:ext>
            </a:extLst>
          </p:cNvPr>
          <p:cNvSpPr txBox="1"/>
          <p:nvPr/>
        </p:nvSpPr>
        <p:spPr>
          <a:xfrm>
            <a:off x="981308" y="753821"/>
            <a:ext cx="21994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>
                <a:solidFill>
                  <a:srgbClr val="009D00"/>
                </a:solidFill>
              </a:rPr>
              <a:t>Python programma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5EFBB938-86E6-E34D-8D9D-5DC1524DBD8A}"/>
                  </a:ext>
                </a:extLst>
              </p:cNvPr>
              <p:cNvSpPr txBox="1"/>
              <p:nvPr/>
            </p:nvSpPr>
            <p:spPr>
              <a:xfrm>
                <a:off x="1646298" y="4270057"/>
                <a:ext cx="43473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</m:t>
                      </m:r>
                    </m:oMath>
                  </m:oMathPara>
                </a14:m>
                <a:endParaRPr lang="nl-NL" dirty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5EFBB938-86E6-E34D-8D9D-5DC1524DBD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6298" y="4270057"/>
                <a:ext cx="434734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Afbeelding 13">
            <a:extLst>
              <a:ext uri="{FF2B5EF4-FFF2-40B4-BE49-F238E27FC236}">
                <a16:creationId xmlns:a16="http://schemas.microsoft.com/office/drawing/2014/main" id="{8A0C8276-5C1C-2540-AA91-56DF1041A91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72213" y="1943388"/>
            <a:ext cx="2200052" cy="2138939"/>
          </a:xfrm>
          <a:prstGeom prst="rect">
            <a:avLst/>
          </a:prstGeom>
        </p:spPr>
      </p:pic>
      <p:pic>
        <p:nvPicPr>
          <p:cNvPr id="15" name="Afbeelding 14">
            <a:extLst>
              <a:ext uri="{FF2B5EF4-FFF2-40B4-BE49-F238E27FC236}">
                <a16:creationId xmlns:a16="http://schemas.microsoft.com/office/drawing/2014/main" id="{1B892F71-78D4-B14A-8824-B935A36B69B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47558" y="5026618"/>
            <a:ext cx="1878579" cy="1077561"/>
          </a:xfrm>
          <a:prstGeom prst="rect">
            <a:avLst/>
          </a:prstGeom>
        </p:spPr>
      </p:pic>
      <p:pic>
        <p:nvPicPr>
          <p:cNvPr id="18" name="Afbeelding 17">
            <a:extLst>
              <a:ext uri="{FF2B5EF4-FFF2-40B4-BE49-F238E27FC236}">
                <a16:creationId xmlns:a16="http://schemas.microsoft.com/office/drawing/2014/main" id="{9BDA3DF4-5262-C746-A8AC-FBF62C7CEB8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93565" y="2185432"/>
            <a:ext cx="3898426" cy="3379966"/>
          </a:xfrm>
          <a:prstGeom prst="rect">
            <a:avLst/>
          </a:prstGeom>
        </p:spPr>
      </p:pic>
      <p:sp>
        <p:nvSpPr>
          <p:cNvPr id="10" name="Rechthoek 9">
            <a:extLst>
              <a:ext uri="{FF2B5EF4-FFF2-40B4-BE49-F238E27FC236}">
                <a16:creationId xmlns:a16="http://schemas.microsoft.com/office/drawing/2014/main" id="{3B1539E6-1F31-0E48-96F6-67CA3707B708}"/>
              </a:ext>
            </a:extLst>
          </p:cNvPr>
          <p:cNvSpPr/>
          <p:nvPr/>
        </p:nvSpPr>
        <p:spPr>
          <a:xfrm>
            <a:off x="5575499" y="3469967"/>
            <a:ext cx="4016492" cy="288242"/>
          </a:xfrm>
          <a:prstGeom prst="rect">
            <a:avLst/>
          </a:prstGeom>
          <a:noFill/>
          <a:ln w="2222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Ovaal 12">
            <a:extLst>
              <a:ext uri="{FF2B5EF4-FFF2-40B4-BE49-F238E27FC236}">
                <a16:creationId xmlns:a16="http://schemas.microsoft.com/office/drawing/2014/main" id="{F5B9D627-9484-3949-8EB6-D8B48F9F4845}"/>
              </a:ext>
            </a:extLst>
          </p:cNvPr>
          <p:cNvSpPr/>
          <p:nvPr/>
        </p:nvSpPr>
        <p:spPr>
          <a:xfrm>
            <a:off x="9828123" y="3541068"/>
            <a:ext cx="146040" cy="146040"/>
          </a:xfrm>
          <a:prstGeom prst="ellipse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5382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kstvak 11">
            <a:extLst>
              <a:ext uri="{FF2B5EF4-FFF2-40B4-BE49-F238E27FC236}">
                <a16:creationId xmlns:a16="http://schemas.microsoft.com/office/drawing/2014/main" id="{87EEE537-C1CC-BA44-A56B-603866994EC3}"/>
              </a:ext>
            </a:extLst>
          </p:cNvPr>
          <p:cNvSpPr txBox="1"/>
          <p:nvPr/>
        </p:nvSpPr>
        <p:spPr>
          <a:xfrm>
            <a:off x="981308" y="753821"/>
            <a:ext cx="21994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>
                <a:solidFill>
                  <a:srgbClr val="009D00"/>
                </a:solidFill>
              </a:rPr>
              <a:t>Python programma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436B528A-0800-1341-B795-DDF5B2EB6588}"/>
                  </a:ext>
                </a:extLst>
              </p:cNvPr>
              <p:cNvSpPr txBox="1"/>
              <p:nvPr/>
            </p:nvSpPr>
            <p:spPr>
              <a:xfrm>
                <a:off x="1646298" y="4270057"/>
                <a:ext cx="43473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</m:t>
                      </m:r>
                    </m:oMath>
                  </m:oMathPara>
                </a14:m>
                <a:endParaRPr lang="nl-NL" dirty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436B528A-0800-1341-B795-DDF5B2EB65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6298" y="4270057"/>
                <a:ext cx="434734" cy="6463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Afbeelding 13">
            <a:extLst>
              <a:ext uri="{FF2B5EF4-FFF2-40B4-BE49-F238E27FC236}">
                <a16:creationId xmlns:a16="http://schemas.microsoft.com/office/drawing/2014/main" id="{2CE90FF7-12CD-AE4B-86C6-2FDDDCB8D0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2213" y="1943388"/>
            <a:ext cx="2200052" cy="2138939"/>
          </a:xfrm>
          <a:prstGeom prst="rect">
            <a:avLst/>
          </a:prstGeom>
        </p:spPr>
      </p:pic>
      <p:pic>
        <p:nvPicPr>
          <p:cNvPr id="15" name="Afbeelding 14">
            <a:extLst>
              <a:ext uri="{FF2B5EF4-FFF2-40B4-BE49-F238E27FC236}">
                <a16:creationId xmlns:a16="http://schemas.microsoft.com/office/drawing/2014/main" id="{38FC782D-44A4-664D-981A-08FC7199E6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47558" y="5026618"/>
            <a:ext cx="1878579" cy="1077561"/>
          </a:xfrm>
          <a:prstGeom prst="rect">
            <a:avLst/>
          </a:prstGeom>
        </p:spPr>
      </p:pic>
      <p:pic>
        <p:nvPicPr>
          <p:cNvPr id="17" name="Afbeelding 16">
            <a:extLst>
              <a:ext uri="{FF2B5EF4-FFF2-40B4-BE49-F238E27FC236}">
                <a16:creationId xmlns:a16="http://schemas.microsoft.com/office/drawing/2014/main" id="{4F49F3CF-5B8B-334E-A752-78217EEE3EF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14748" y="3713874"/>
            <a:ext cx="3166334" cy="1877826"/>
          </a:xfrm>
          <a:prstGeom prst="rect">
            <a:avLst/>
          </a:prstGeom>
        </p:spPr>
      </p:pic>
      <p:sp>
        <p:nvSpPr>
          <p:cNvPr id="19" name="Rechthoek 18">
            <a:extLst>
              <a:ext uri="{FF2B5EF4-FFF2-40B4-BE49-F238E27FC236}">
                <a16:creationId xmlns:a16="http://schemas.microsoft.com/office/drawing/2014/main" id="{EA052AEB-8E0C-6949-8645-424CA0074FFA}"/>
              </a:ext>
            </a:extLst>
          </p:cNvPr>
          <p:cNvSpPr/>
          <p:nvPr/>
        </p:nvSpPr>
        <p:spPr>
          <a:xfrm>
            <a:off x="5492230" y="3590166"/>
            <a:ext cx="4217827" cy="21389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7" name="Rechte verbindingslijn met pijl 6">
            <a:extLst>
              <a:ext uri="{FF2B5EF4-FFF2-40B4-BE49-F238E27FC236}">
                <a16:creationId xmlns:a16="http://schemas.microsoft.com/office/drawing/2014/main" id="{FAAA1EC2-123A-AB4F-A02D-2906B2E344A5}"/>
              </a:ext>
            </a:extLst>
          </p:cNvPr>
          <p:cNvCxnSpPr/>
          <p:nvPr/>
        </p:nvCxnSpPr>
        <p:spPr>
          <a:xfrm>
            <a:off x="2339788" y="4570426"/>
            <a:ext cx="2856155" cy="0"/>
          </a:xfrm>
          <a:prstGeom prst="straightConnector1">
            <a:avLst/>
          </a:prstGeom>
          <a:ln w="9525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476234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>
            <a:extLst>
              <a:ext uri="{FF2B5EF4-FFF2-40B4-BE49-F238E27FC236}">
                <a16:creationId xmlns:a16="http://schemas.microsoft.com/office/drawing/2014/main" id="{653FFBA8-5BC2-804F-BD02-58E9646582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5237" y="2154281"/>
            <a:ext cx="1685005" cy="1638199"/>
          </a:xfrm>
          <a:prstGeom prst="rect">
            <a:avLst/>
          </a:prstGeom>
        </p:spPr>
      </p:pic>
      <p:sp>
        <p:nvSpPr>
          <p:cNvPr id="10" name="Tekstvak 9">
            <a:extLst>
              <a:ext uri="{FF2B5EF4-FFF2-40B4-BE49-F238E27FC236}">
                <a16:creationId xmlns:a16="http://schemas.microsoft.com/office/drawing/2014/main" id="{5C696E13-3FFF-7841-8862-CFB70B6106D9}"/>
              </a:ext>
            </a:extLst>
          </p:cNvPr>
          <p:cNvSpPr txBox="1"/>
          <p:nvPr/>
        </p:nvSpPr>
        <p:spPr>
          <a:xfrm>
            <a:off x="981308" y="753821"/>
            <a:ext cx="21994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>
                <a:solidFill>
                  <a:srgbClr val="009D00"/>
                </a:solidFill>
              </a:rPr>
              <a:t>Python programma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kstvak 11">
                <a:extLst>
                  <a:ext uri="{FF2B5EF4-FFF2-40B4-BE49-F238E27FC236}">
                    <a16:creationId xmlns:a16="http://schemas.microsoft.com/office/drawing/2014/main" id="{C0927F28-4BBF-2741-B6C3-B7EF40A3C7E8}"/>
                  </a:ext>
                </a:extLst>
              </p:cNvPr>
              <p:cNvSpPr txBox="1"/>
              <p:nvPr/>
            </p:nvSpPr>
            <p:spPr>
              <a:xfrm>
                <a:off x="2029929" y="3844091"/>
                <a:ext cx="43473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</m:t>
                      </m:r>
                    </m:oMath>
                  </m:oMathPara>
                </a14:m>
                <a:endParaRPr lang="nl-NL" dirty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2" name="Tekstvak 11">
                <a:extLst>
                  <a:ext uri="{FF2B5EF4-FFF2-40B4-BE49-F238E27FC236}">
                    <a16:creationId xmlns:a16="http://schemas.microsoft.com/office/drawing/2014/main" id="{C0927F28-4BBF-2741-B6C3-B7EF40A3C7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9929" y="3844091"/>
                <a:ext cx="434734" cy="64633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Afbeelding 10">
            <a:extLst>
              <a:ext uri="{FF2B5EF4-FFF2-40B4-BE49-F238E27FC236}">
                <a16:creationId xmlns:a16="http://schemas.microsoft.com/office/drawing/2014/main" id="{259B48AD-C611-C946-B452-6E3E990ACC0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62529" y="4910274"/>
            <a:ext cx="2254836" cy="1337253"/>
          </a:xfrm>
          <a:prstGeom prst="rect">
            <a:avLst/>
          </a:prstGeom>
        </p:spPr>
      </p:pic>
      <p:pic>
        <p:nvPicPr>
          <p:cNvPr id="14" name="Afbeelding 13">
            <a:extLst>
              <a:ext uri="{FF2B5EF4-FFF2-40B4-BE49-F238E27FC236}">
                <a16:creationId xmlns:a16="http://schemas.microsoft.com/office/drawing/2014/main" id="{15B14675-7EA9-C042-8276-F77A8089C89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662529" y="2267894"/>
            <a:ext cx="2910892" cy="2523766"/>
          </a:xfrm>
          <a:prstGeom prst="rect">
            <a:avLst/>
          </a:prstGeom>
        </p:spPr>
      </p:pic>
      <p:sp>
        <p:nvSpPr>
          <p:cNvPr id="16" name="Rechthoek 15">
            <a:extLst>
              <a:ext uri="{FF2B5EF4-FFF2-40B4-BE49-F238E27FC236}">
                <a16:creationId xmlns:a16="http://schemas.microsoft.com/office/drawing/2014/main" id="{16D91B69-A6FE-0A44-ACDF-8B8BDBBFA176}"/>
              </a:ext>
            </a:extLst>
          </p:cNvPr>
          <p:cNvSpPr/>
          <p:nvPr/>
        </p:nvSpPr>
        <p:spPr>
          <a:xfrm>
            <a:off x="5492230" y="970155"/>
            <a:ext cx="3439897" cy="53637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7" name="Rechte verbindingslijn met pijl 16">
            <a:extLst>
              <a:ext uri="{FF2B5EF4-FFF2-40B4-BE49-F238E27FC236}">
                <a16:creationId xmlns:a16="http://schemas.microsoft.com/office/drawing/2014/main" id="{ECA13952-1E3C-9144-91A1-6AD726525342}"/>
              </a:ext>
            </a:extLst>
          </p:cNvPr>
          <p:cNvCxnSpPr>
            <a:cxnSpLocks/>
            <a:stCxn id="12" idx="3"/>
          </p:cNvCxnSpPr>
          <p:nvPr/>
        </p:nvCxnSpPr>
        <p:spPr>
          <a:xfrm flipV="1">
            <a:off x="2464663" y="4157831"/>
            <a:ext cx="2720128" cy="9426"/>
          </a:xfrm>
          <a:prstGeom prst="straightConnector1">
            <a:avLst/>
          </a:prstGeom>
          <a:ln w="9525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Afbeelding 19">
            <a:extLst>
              <a:ext uri="{FF2B5EF4-FFF2-40B4-BE49-F238E27FC236}">
                <a16:creationId xmlns:a16="http://schemas.microsoft.com/office/drawing/2014/main" id="{EDCD33CA-52F4-564D-8F27-0CA31C7986D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495237" y="4476853"/>
            <a:ext cx="1465022" cy="840343"/>
          </a:xfrm>
          <a:prstGeom prst="rect">
            <a:avLst/>
          </a:prstGeom>
        </p:spPr>
      </p:pic>
      <p:pic>
        <p:nvPicPr>
          <p:cNvPr id="18" name="Afbeelding 17">
            <a:extLst>
              <a:ext uri="{FF2B5EF4-FFF2-40B4-BE49-F238E27FC236}">
                <a16:creationId xmlns:a16="http://schemas.microsoft.com/office/drawing/2014/main" id="{9DC17202-15B0-9C49-A733-9254BFC36CD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697717" y="1080696"/>
            <a:ext cx="1398588" cy="1068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03199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>
            <a:extLst>
              <a:ext uri="{FF2B5EF4-FFF2-40B4-BE49-F238E27FC236}">
                <a16:creationId xmlns:a16="http://schemas.microsoft.com/office/drawing/2014/main" id="{653FFBA8-5BC2-804F-BD02-58E9646582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5237" y="2154281"/>
            <a:ext cx="1685005" cy="1638199"/>
          </a:xfrm>
          <a:prstGeom prst="rect">
            <a:avLst/>
          </a:prstGeom>
        </p:spPr>
      </p:pic>
      <p:sp>
        <p:nvSpPr>
          <p:cNvPr id="10" name="Tekstvak 9">
            <a:extLst>
              <a:ext uri="{FF2B5EF4-FFF2-40B4-BE49-F238E27FC236}">
                <a16:creationId xmlns:a16="http://schemas.microsoft.com/office/drawing/2014/main" id="{5C696E13-3FFF-7841-8862-CFB70B6106D9}"/>
              </a:ext>
            </a:extLst>
          </p:cNvPr>
          <p:cNvSpPr txBox="1"/>
          <p:nvPr/>
        </p:nvSpPr>
        <p:spPr>
          <a:xfrm>
            <a:off x="981308" y="753821"/>
            <a:ext cx="21994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>
                <a:solidFill>
                  <a:srgbClr val="009D00"/>
                </a:solidFill>
              </a:rPr>
              <a:t>Python programma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kstvak 11">
                <a:extLst>
                  <a:ext uri="{FF2B5EF4-FFF2-40B4-BE49-F238E27FC236}">
                    <a16:creationId xmlns:a16="http://schemas.microsoft.com/office/drawing/2014/main" id="{C0927F28-4BBF-2741-B6C3-B7EF40A3C7E8}"/>
                  </a:ext>
                </a:extLst>
              </p:cNvPr>
              <p:cNvSpPr txBox="1"/>
              <p:nvPr/>
            </p:nvSpPr>
            <p:spPr>
              <a:xfrm>
                <a:off x="2029929" y="3844091"/>
                <a:ext cx="43473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</m:t>
                      </m:r>
                    </m:oMath>
                  </m:oMathPara>
                </a14:m>
                <a:endParaRPr lang="nl-NL" dirty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2" name="Tekstvak 11">
                <a:extLst>
                  <a:ext uri="{FF2B5EF4-FFF2-40B4-BE49-F238E27FC236}">
                    <a16:creationId xmlns:a16="http://schemas.microsoft.com/office/drawing/2014/main" id="{C0927F28-4BBF-2741-B6C3-B7EF40A3C7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9929" y="3844091"/>
                <a:ext cx="434734" cy="64633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Afbeelding 10">
            <a:extLst>
              <a:ext uri="{FF2B5EF4-FFF2-40B4-BE49-F238E27FC236}">
                <a16:creationId xmlns:a16="http://schemas.microsoft.com/office/drawing/2014/main" id="{259B48AD-C611-C946-B452-6E3E990ACC0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62529" y="4910274"/>
            <a:ext cx="2254836" cy="1337253"/>
          </a:xfrm>
          <a:prstGeom prst="rect">
            <a:avLst/>
          </a:prstGeom>
        </p:spPr>
      </p:pic>
      <p:pic>
        <p:nvPicPr>
          <p:cNvPr id="14" name="Afbeelding 13">
            <a:extLst>
              <a:ext uri="{FF2B5EF4-FFF2-40B4-BE49-F238E27FC236}">
                <a16:creationId xmlns:a16="http://schemas.microsoft.com/office/drawing/2014/main" id="{15B14675-7EA9-C042-8276-F77A8089C89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662529" y="2267894"/>
            <a:ext cx="2910892" cy="2523766"/>
          </a:xfrm>
          <a:prstGeom prst="rect">
            <a:avLst/>
          </a:prstGeom>
        </p:spPr>
      </p:pic>
      <p:sp>
        <p:nvSpPr>
          <p:cNvPr id="16" name="Rechthoek 15">
            <a:extLst>
              <a:ext uri="{FF2B5EF4-FFF2-40B4-BE49-F238E27FC236}">
                <a16:creationId xmlns:a16="http://schemas.microsoft.com/office/drawing/2014/main" id="{16D91B69-A6FE-0A44-ACDF-8B8BDBBFA176}"/>
              </a:ext>
            </a:extLst>
          </p:cNvPr>
          <p:cNvSpPr/>
          <p:nvPr/>
        </p:nvSpPr>
        <p:spPr>
          <a:xfrm>
            <a:off x="5492230" y="970155"/>
            <a:ext cx="3439897" cy="53637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0" name="Afbeelding 19">
            <a:extLst>
              <a:ext uri="{FF2B5EF4-FFF2-40B4-BE49-F238E27FC236}">
                <a16:creationId xmlns:a16="http://schemas.microsoft.com/office/drawing/2014/main" id="{EDCD33CA-52F4-564D-8F27-0CA31C7986D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495237" y="4476853"/>
            <a:ext cx="1465022" cy="840343"/>
          </a:xfrm>
          <a:prstGeom prst="rect">
            <a:avLst/>
          </a:prstGeom>
        </p:spPr>
      </p:pic>
      <p:pic>
        <p:nvPicPr>
          <p:cNvPr id="17" name="Afbeelding 16">
            <a:extLst>
              <a:ext uri="{FF2B5EF4-FFF2-40B4-BE49-F238E27FC236}">
                <a16:creationId xmlns:a16="http://schemas.microsoft.com/office/drawing/2014/main" id="{E7EBF89E-D310-0245-8AAF-02A39DFD3F4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697717" y="1080696"/>
            <a:ext cx="1398588" cy="1068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08164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Afbeelding 14">
            <a:extLst>
              <a:ext uri="{FF2B5EF4-FFF2-40B4-BE49-F238E27FC236}">
                <a16:creationId xmlns:a16="http://schemas.microsoft.com/office/drawing/2014/main" id="{77B6A19B-327C-674D-BA56-5A58C19F1E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2529" y="4910274"/>
            <a:ext cx="2254836" cy="1337253"/>
          </a:xfrm>
          <a:prstGeom prst="rect">
            <a:avLst/>
          </a:prstGeom>
        </p:spPr>
      </p:pic>
      <p:pic>
        <p:nvPicPr>
          <p:cNvPr id="18" name="Afbeelding 17">
            <a:extLst>
              <a:ext uri="{FF2B5EF4-FFF2-40B4-BE49-F238E27FC236}">
                <a16:creationId xmlns:a16="http://schemas.microsoft.com/office/drawing/2014/main" id="{B5B6F006-E767-854C-A4E7-E716CFEF92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2529" y="2267894"/>
            <a:ext cx="2910892" cy="2523766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85D8DB5C-12FE-CE4B-ACDF-D630F88D70F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97163" y="4479033"/>
            <a:ext cx="1465021" cy="840342"/>
          </a:xfrm>
          <a:prstGeom prst="rect">
            <a:avLst/>
          </a:prstGeom>
        </p:spPr>
      </p:pic>
      <p:sp>
        <p:nvSpPr>
          <p:cNvPr id="2" name="Rechthoek 1">
            <a:extLst>
              <a:ext uri="{FF2B5EF4-FFF2-40B4-BE49-F238E27FC236}">
                <a16:creationId xmlns:a16="http://schemas.microsoft.com/office/drawing/2014/main" id="{F948DC14-9102-3E49-9EBB-721C653B6E83}"/>
              </a:ext>
            </a:extLst>
          </p:cNvPr>
          <p:cNvSpPr/>
          <p:nvPr/>
        </p:nvSpPr>
        <p:spPr>
          <a:xfrm>
            <a:off x="1440373" y="4870316"/>
            <a:ext cx="1466948" cy="246610"/>
          </a:xfrm>
          <a:prstGeom prst="rect">
            <a:avLst/>
          </a:prstGeom>
          <a:noFill/>
          <a:ln w="2222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653FFBA8-5BC2-804F-BD02-58E96465823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95237" y="2154281"/>
            <a:ext cx="1685005" cy="1638199"/>
          </a:xfrm>
          <a:prstGeom prst="rect">
            <a:avLst/>
          </a:prstGeom>
        </p:spPr>
      </p:pic>
      <p:sp>
        <p:nvSpPr>
          <p:cNvPr id="10" name="Tekstvak 9">
            <a:extLst>
              <a:ext uri="{FF2B5EF4-FFF2-40B4-BE49-F238E27FC236}">
                <a16:creationId xmlns:a16="http://schemas.microsoft.com/office/drawing/2014/main" id="{5C696E13-3FFF-7841-8862-CFB70B6106D9}"/>
              </a:ext>
            </a:extLst>
          </p:cNvPr>
          <p:cNvSpPr txBox="1"/>
          <p:nvPr/>
        </p:nvSpPr>
        <p:spPr>
          <a:xfrm>
            <a:off x="981308" y="753821"/>
            <a:ext cx="21994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>
                <a:solidFill>
                  <a:srgbClr val="009D00"/>
                </a:solidFill>
              </a:rPr>
              <a:t>Python programma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kstvak 11">
                <a:extLst>
                  <a:ext uri="{FF2B5EF4-FFF2-40B4-BE49-F238E27FC236}">
                    <a16:creationId xmlns:a16="http://schemas.microsoft.com/office/drawing/2014/main" id="{C0927F28-4BBF-2741-B6C3-B7EF40A3C7E8}"/>
                  </a:ext>
                </a:extLst>
              </p:cNvPr>
              <p:cNvSpPr txBox="1"/>
              <p:nvPr/>
            </p:nvSpPr>
            <p:spPr>
              <a:xfrm>
                <a:off x="2029929" y="3844091"/>
                <a:ext cx="43473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</m:t>
                      </m:r>
                    </m:oMath>
                  </m:oMathPara>
                </a14:m>
                <a:endParaRPr lang="nl-NL" dirty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2" name="Tekstvak 11">
                <a:extLst>
                  <a:ext uri="{FF2B5EF4-FFF2-40B4-BE49-F238E27FC236}">
                    <a16:creationId xmlns:a16="http://schemas.microsoft.com/office/drawing/2014/main" id="{C0927F28-4BBF-2741-B6C3-B7EF40A3C7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9929" y="3844091"/>
                <a:ext cx="434734" cy="64633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hthoek 10">
            <a:extLst>
              <a:ext uri="{FF2B5EF4-FFF2-40B4-BE49-F238E27FC236}">
                <a16:creationId xmlns:a16="http://schemas.microsoft.com/office/drawing/2014/main" id="{471E1B21-0BED-814F-A560-242EA000A3FF}"/>
              </a:ext>
            </a:extLst>
          </p:cNvPr>
          <p:cNvSpPr/>
          <p:nvPr/>
        </p:nvSpPr>
        <p:spPr>
          <a:xfrm>
            <a:off x="5492230" y="970155"/>
            <a:ext cx="3439897" cy="53637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Ovaal 13">
            <a:extLst>
              <a:ext uri="{FF2B5EF4-FFF2-40B4-BE49-F238E27FC236}">
                <a16:creationId xmlns:a16="http://schemas.microsoft.com/office/drawing/2014/main" id="{5431EB94-5BC8-A34D-A4D3-572C8BE1FD36}"/>
              </a:ext>
            </a:extLst>
          </p:cNvPr>
          <p:cNvSpPr/>
          <p:nvPr/>
        </p:nvSpPr>
        <p:spPr>
          <a:xfrm>
            <a:off x="1172740" y="4920601"/>
            <a:ext cx="146040" cy="146040"/>
          </a:xfrm>
          <a:prstGeom prst="ellipse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6" name="Afbeelding 15">
            <a:extLst>
              <a:ext uri="{FF2B5EF4-FFF2-40B4-BE49-F238E27FC236}">
                <a16:creationId xmlns:a16="http://schemas.microsoft.com/office/drawing/2014/main" id="{194D53FD-58B5-CC4E-8CD9-8479571BB59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97717" y="1080696"/>
            <a:ext cx="1398588" cy="1068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159939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Afbeelding 24">
            <a:extLst>
              <a:ext uri="{FF2B5EF4-FFF2-40B4-BE49-F238E27FC236}">
                <a16:creationId xmlns:a16="http://schemas.microsoft.com/office/drawing/2014/main" id="{89379B0E-F50F-E54B-94A4-17D9BDFC48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7163" y="4479033"/>
            <a:ext cx="1465021" cy="840342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E77D4052-E1C2-A448-B499-487466A41E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5237" y="2154281"/>
            <a:ext cx="1685005" cy="1638199"/>
          </a:xfrm>
          <a:prstGeom prst="rect">
            <a:avLst/>
          </a:prstGeom>
        </p:spPr>
      </p:pic>
      <p:sp>
        <p:nvSpPr>
          <p:cNvPr id="10" name="Tekstvak 9">
            <a:extLst>
              <a:ext uri="{FF2B5EF4-FFF2-40B4-BE49-F238E27FC236}">
                <a16:creationId xmlns:a16="http://schemas.microsoft.com/office/drawing/2014/main" id="{07AA7336-184C-E847-8919-D89385086188}"/>
              </a:ext>
            </a:extLst>
          </p:cNvPr>
          <p:cNvSpPr txBox="1"/>
          <p:nvPr/>
        </p:nvSpPr>
        <p:spPr>
          <a:xfrm>
            <a:off x="981308" y="753821"/>
            <a:ext cx="21994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>
                <a:solidFill>
                  <a:srgbClr val="009D00"/>
                </a:solidFill>
              </a:rPr>
              <a:t>Python programma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kstvak 11">
                <a:extLst>
                  <a:ext uri="{FF2B5EF4-FFF2-40B4-BE49-F238E27FC236}">
                    <a16:creationId xmlns:a16="http://schemas.microsoft.com/office/drawing/2014/main" id="{ECDE1AAB-B2E4-934C-8B4F-9F476DEB6D0C}"/>
                  </a:ext>
                </a:extLst>
              </p:cNvPr>
              <p:cNvSpPr txBox="1"/>
              <p:nvPr/>
            </p:nvSpPr>
            <p:spPr>
              <a:xfrm>
                <a:off x="2029929" y="3844091"/>
                <a:ext cx="43473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</m:t>
                      </m:r>
                    </m:oMath>
                  </m:oMathPara>
                </a14:m>
                <a:endParaRPr lang="nl-NL" dirty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2" name="Tekstvak 11">
                <a:extLst>
                  <a:ext uri="{FF2B5EF4-FFF2-40B4-BE49-F238E27FC236}">
                    <a16:creationId xmlns:a16="http://schemas.microsoft.com/office/drawing/2014/main" id="{ECDE1AAB-B2E4-934C-8B4F-9F476DEB6D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9929" y="3844091"/>
                <a:ext cx="434734" cy="64633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Afbeelding 10">
            <a:extLst>
              <a:ext uri="{FF2B5EF4-FFF2-40B4-BE49-F238E27FC236}">
                <a16:creationId xmlns:a16="http://schemas.microsoft.com/office/drawing/2014/main" id="{880B7279-16F3-9A4D-94A9-20F61E40E0D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62529" y="4910274"/>
            <a:ext cx="2254836" cy="1337253"/>
          </a:xfrm>
          <a:prstGeom prst="rect">
            <a:avLst/>
          </a:prstGeom>
        </p:spPr>
      </p:pic>
      <p:pic>
        <p:nvPicPr>
          <p:cNvPr id="14" name="Afbeelding 13">
            <a:extLst>
              <a:ext uri="{FF2B5EF4-FFF2-40B4-BE49-F238E27FC236}">
                <a16:creationId xmlns:a16="http://schemas.microsoft.com/office/drawing/2014/main" id="{C708500B-280F-A646-B264-98C7AB6120E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662529" y="2267894"/>
            <a:ext cx="2910892" cy="2523766"/>
          </a:xfrm>
          <a:prstGeom prst="rect">
            <a:avLst/>
          </a:prstGeom>
        </p:spPr>
      </p:pic>
      <p:sp>
        <p:nvSpPr>
          <p:cNvPr id="15" name="Rechthoek 14">
            <a:extLst>
              <a:ext uri="{FF2B5EF4-FFF2-40B4-BE49-F238E27FC236}">
                <a16:creationId xmlns:a16="http://schemas.microsoft.com/office/drawing/2014/main" id="{D4C1531E-BF54-554C-995E-1D06279837E0}"/>
              </a:ext>
            </a:extLst>
          </p:cNvPr>
          <p:cNvSpPr/>
          <p:nvPr/>
        </p:nvSpPr>
        <p:spPr>
          <a:xfrm>
            <a:off x="5492230" y="970155"/>
            <a:ext cx="3439897" cy="53637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Ovaal 15">
            <a:extLst>
              <a:ext uri="{FF2B5EF4-FFF2-40B4-BE49-F238E27FC236}">
                <a16:creationId xmlns:a16="http://schemas.microsoft.com/office/drawing/2014/main" id="{1D71837D-052D-DF43-9974-DA8B448E0C37}"/>
              </a:ext>
            </a:extLst>
          </p:cNvPr>
          <p:cNvSpPr/>
          <p:nvPr/>
        </p:nvSpPr>
        <p:spPr>
          <a:xfrm>
            <a:off x="5237244" y="1423345"/>
            <a:ext cx="146040" cy="146040"/>
          </a:xfrm>
          <a:prstGeom prst="ellipse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3" name="Afbeelding 12">
            <a:extLst>
              <a:ext uri="{FF2B5EF4-FFF2-40B4-BE49-F238E27FC236}">
                <a16:creationId xmlns:a16="http://schemas.microsoft.com/office/drawing/2014/main" id="{D4D73AB5-691D-F84C-9B17-A68AA5ECBBA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697750" y="1080696"/>
            <a:ext cx="1398588" cy="1068584"/>
          </a:xfrm>
          <a:prstGeom prst="rect">
            <a:avLst/>
          </a:prstGeom>
        </p:spPr>
      </p:pic>
      <p:sp>
        <p:nvSpPr>
          <p:cNvPr id="17" name="Rechthoek 16">
            <a:extLst>
              <a:ext uri="{FF2B5EF4-FFF2-40B4-BE49-F238E27FC236}">
                <a16:creationId xmlns:a16="http://schemas.microsoft.com/office/drawing/2014/main" id="{95CB5AA3-A1BF-1045-94D3-5FB02EEE89DC}"/>
              </a:ext>
            </a:extLst>
          </p:cNvPr>
          <p:cNvSpPr/>
          <p:nvPr/>
        </p:nvSpPr>
        <p:spPr>
          <a:xfrm>
            <a:off x="5590676" y="1300979"/>
            <a:ext cx="1613074" cy="400822"/>
          </a:xfrm>
          <a:prstGeom prst="rect">
            <a:avLst/>
          </a:prstGeom>
          <a:noFill/>
          <a:ln w="2222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9909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ECD1D84F-851B-6447-B65E-7ACE1393CF9D}"/>
              </a:ext>
            </a:extLst>
          </p:cNvPr>
          <p:cNvSpPr txBox="1"/>
          <p:nvPr/>
        </p:nvSpPr>
        <p:spPr>
          <a:xfrm>
            <a:off x="981308" y="753821"/>
            <a:ext cx="12241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Afspraken</a:t>
            </a: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DCDE04F7-ECFC-3844-8A7F-509A429801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1720" y="3921638"/>
            <a:ext cx="1093297" cy="1093297"/>
          </a:xfrm>
          <a:prstGeom prst="rect">
            <a:avLst/>
          </a:prstGeom>
        </p:spPr>
      </p:pic>
      <p:cxnSp>
        <p:nvCxnSpPr>
          <p:cNvPr id="4" name="Rechte verbindingslijn met pijl 3">
            <a:extLst>
              <a:ext uri="{FF2B5EF4-FFF2-40B4-BE49-F238E27FC236}">
                <a16:creationId xmlns:a16="http://schemas.microsoft.com/office/drawing/2014/main" id="{8D5EAAA6-7A12-F844-BED1-8D7205845D42}"/>
              </a:ext>
            </a:extLst>
          </p:cNvPr>
          <p:cNvCxnSpPr>
            <a:cxnSpLocks/>
          </p:cNvCxnSpPr>
          <p:nvPr/>
        </p:nvCxnSpPr>
        <p:spPr>
          <a:xfrm>
            <a:off x="5437691" y="4454288"/>
            <a:ext cx="269288" cy="298186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kstvak 9">
            <a:extLst>
              <a:ext uri="{FF2B5EF4-FFF2-40B4-BE49-F238E27FC236}">
                <a16:creationId xmlns:a16="http://schemas.microsoft.com/office/drawing/2014/main" id="{1E536547-4D03-F54A-8BAC-EE78F20D8B5D}"/>
              </a:ext>
            </a:extLst>
          </p:cNvPr>
          <p:cNvSpPr txBox="1"/>
          <p:nvPr/>
        </p:nvSpPr>
        <p:spPr>
          <a:xfrm>
            <a:off x="1326993" y="1927370"/>
            <a:ext cx="9712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Onder een generatie verstaan we een bepaald patroon van witte (</a:t>
            </a:r>
            <a:r>
              <a:rPr lang="nl-NL" dirty="0">
                <a:solidFill>
                  <a:srgbClr val="4E36FF"/>
                </a:solidFill>
              </a:rPr>
              <a:t>dode</a:t>
            </a:r>
            <a:r>
              <a:rPr lang="nl-NL" dirty="0"/>
              <a:t>) en zwarte (</a:t>
            </a:r>
            <a:r>
              <a:rPr lang="nl-NL" dirty="0">
                <a:solidFill>
                  <a:srgbClr val="4E36FF"/>
                </a:solidFill>
              </a:rPr>
              <a:t>levende</a:t>
            </a:r>
            <a:r>
              <a:rPr lang="nl-NL" dirty="0"/>
              <a:t>) cellen. 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3034E51B-E5AF-8F4E-8AF4-FEC9458966A6}"/>
              </a:ext>
            </a:extLst>
          </p:cNvPr>
          <p:cNvSpPr txBox="1"/>
          <p:nvPr/>
        </p:nvSpPr>
        <p:spPr>
          <a:xfrm>
            <a:off x="1326993" y="3843579"/>
            <a:ext cx="2821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Elke cel heeft 8 buurcellen.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1BF8A545-43E5-8744-8972-64AE0C163F79}"/>
              </a:ext>
            </a:extLst>
          </p:cNvPr>
          <p:cNvSpPr txBox="1"/>
          <p:nvPr/>
        </p:nvSpPr>
        <p:spPr>
          <a:xfrm>
            <a:off x="1326993" y="2746975"/>
            <a:ext cx="93112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De status (levend of dood) van een cel in de volgende generatie is afhankelijk van de status van de buurcellen in de huidige generatie.</a:t>
            </a:r>
          </a:p>
        </p:txBody>
      </p:sp>
    </p:spTree>
    <p:extLst>
      <p:ext uri="{BB962C8B-B14F-4D97-AF65-F5344CB8AC3E}">
        <p14:creationId xmlns:p14="http://schemas.microsoft.com/office/powerpoint/2010/main" val="358584285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>
            <a:extLst>
              <a:ext uri="{FF2B5EF4-FFF2-40B4-BE49-F238E27FC236}">
                <a16:creationId xmlns:a16="http://schemas.microsoft.com/office/drawing/2014/main" id="{2A4BC3AE-AB05-0A49-809C-597F6B75BF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2529" y="4910274"/>
            <a:ext cx="2254836" cy="1337253"/>
          </a:xfrm>
          <a:prstGeom prst="rect">
            <a:avLst/>
          </a:prstGeom>
        </p:spPr>
      </p:pic>
      <p:pic>
        <p:nvPicPr>
          <p:cNvPr id="2" name="Afbeelding 1">
            <a:extLst>
              <a:ext uri="{FF2B5EF4-FFF2-40B4-BE49-F238E27FC236}">
                <a16:creationId xmlns:a16="http://schemas.microsoft.com/office/drawing/2014/main" id="{155A9B08-D1B4-1F4F-A6DC-9BFC2A6084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5237" y="1696610"/>
            <a:ext cx="1833599" cy="235077"/>
          </a:xfrm>
          <a:prstGeom prst="rect">
            <a:avLst/>
          </a:prstGeom>
        </p:spPr>
      </p:pic>
      <p:pic>
        <p:nvPicPr>
          <p:cNvPr id="18" name="Afbeelding 17">
            <a:extLst>
              <a:ext uri="{FF2B5EF4-FFF2-40B4-BE49-F238E27FC236}">
                <a16:creationId xmlns:a16="http://schemas.microsoft.com/office/drawing/2014/main" id="{D13F1092-6A44-ED4D-9005-1582C572D43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62529" y="2267894"/>
            <a:ext cx="2910892" cy="2523766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F3D93225-2A5A-E64A-AFEF-7DC9E52EAFB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97163" y="4479033"/>
            <a:ext cx="1465021" cy="840342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F7662A64-3FF1-1B47-ACAF-6C74BABBC9E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95237" y="2154281"/>
            <a:ext cx="1685005" cy="1638199"/>
          </a:xfrm>
          <a:prstGeom prst="rect">
            <a:avLst/>
          </a:prstGeom>
        </p:spPr>
      </p:pic>
      <p:sp>
        <p:nvSpPr>
          <p:cNvPr id="12" name="Tekstvak 11">
            <a:extLst>
              <a:ext uri="{FF2B5EF4-FFF2-40B4-BE49-F238E27FC236}">
                <a16:creationId xmlns:a16="http://schemas.microsoft.com/office/drawing/2014/main" id="{FE9DF8BA-E90F-E745-9107-E67AC143C306}"/>
              </a:ext>
            </a:extLst>
          </p:cNvPr>
          <p:cNvSpPr txBox="1"/>
          <p:nvPr/>
        </p:nvSpPr>
        <p:spPr>
          <a:xfrm>
            <a:off x="981308" y="753821"/>
            <a:ext cx="21994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>
                <a:solidFill>
                  <a:srgbClr val="009D00"/>
                </a:solidFill>
              </a:rPr>
              <a:t>Python programma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kstvak 9">
                <a:extLst>
                  <a:ext uri="{FF2B5EF4-FFF2-40B4-BE49-F238E27FC236}">
                    <a16:creationId xmlns:a16="http://schemas.microsoft.com/office/drawing/2014/main" id="{EF8F4201-1A62-B847-9B31-F139FEB125A2}"/>
                  </a:ext>
                </a:extLst>
              </p:cNvPr>
              <p:cNvSpPr txBox="1"/>
              <p:nvPr/>
            </p:nvSpPr>
            <p:spPr>
              <a:xfrm>
                <a:off x="2029929" y="3844091"/>
                <a:ext cx="43473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</m:t>
                      </m:r>
                    </m:oMath>
                  </m:oMathPara>
                </a14:m>
                <a:endParaRPr lang="nl-NL" dirty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0" name="Tekstvak 9">
                <a:extLst>
                  <a:ext uri="{FF2B5EF4-FFF2-40B4-BE49-F238E27FC236}">
                    <a16:creationId xmlns:a16="http://schemas.microsoft.com/office/drawing/2014/main" id="{EF8F4201-1A62-B847-9B31-F139FEB125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9929" y="3844091"/>
                <a:ext cx="434734" cy="64633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hthoek 10">
            <a:extLst>
              <a:ext uri="{FF2B5EF4-FFF2-40B4-BE49-F238E27FC236}">
                <a16:creationId xmlns:a16="http://schemas.microsoft.com/office/drawing/2014/main" id="{3685DAE5-2D96-3C48-8260-1F8F981DB7E7}"/>
              </a:ext>
            </a:extLst>
          </p:cNvPr>
          <p:cNvSpPr/>
          <p:nvPr/>
        </p:nvSpPr>
        <p:spPr>
          <a:xfrm>
            <a:off x="5492230" y="970155"/>
            <a:ext cx="3439897" cy="53637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0D301D7A-6EAA-4D49-B56C-72A13CF57632}"/>
              </a:ext>
            </a:extLst>
          </p:cNvPr>
          <p:cNvSpPr/>
          <p:nvPr/>
        </p:nvSpPr>
        <p:spPr>
          <a:xfrm>
            <a:off x="1377854" y="1610594"/>
            <a:ext cx="2069434" cy="400822"/>
          </a:xfrm>
          <a:prstGeom prst="rect">
            <a:avLst/>
          </a:prstGeom>
          <a:noFill/>
          <a:ln w="2222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Ovaal 2">
            <a:extLst>
              <a:ext uri="{FF2B5EF4-FFF2-40B4-BE49-F238E27FC236}">
                <a16:creationId xmlns:a16="http://schemas.microsoft.com/office/drawing/2014/main" id="{E41ECBAB-F149-8949-BCA2-4B41A31B06AA}"/>
              </a:ext>
            </a:extLst>
          </p:cNvPr>
          <p:cNvSpPr/>
          <p:nvPr/>
        </p:nvSpPr>
        <p:spPr>
          <a:xfrm>
            <a:off x="1100103" y="1737985"/>
            <a:ext cx="146040" cy="146040"/>
          </a:xfrm>
          <a:prstGeom prst="ellipse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9A0EA565-85D9-BE44-8345-99926E0A476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697750" y="1080696"/>
            <a:ext cx="1398588" cy="1068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44694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A5F290B5-4684-8542-9A18-0B373C9569AD}"/>
              </a:ext>
            </a:extLst>
          </p:cNvPr>
          <p:cNvSpPr txBox="1"/>
          <p:nvPr/>
        </p:nvSpPr>
        <p:spPr>
          <a:xfrm>
            <a:off x="2264694" y="2023728"/>
            <a:ext cx="658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Tekst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08551D93-DA8E-BF49-91D0-B6D96372A956}"/>
              </a:ext>
            </a:extLst>
          </p:cNvPr>
          <p:cNvSpPr txBox="1"/>
          <p:nvPr/>
        </p:nvSpPr>
        <p:spPr>
          <a:xfrm>
            <a:off x="5999167" y="2023728"/>
            <a:ext cx="948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Grafisch</a:t>
            </a:r>
          </a:p>
        </p:txBody>
      </p:sp>
      <p:cxnSp>
        <p:nvCxnSpPr>
          <p:cNvPr id="5" name="Rechte verbindingslijn met pijl 4">
            <a:extLst>
              <a:ext uri="{FF2B5EF4-FFF2-40B4-BE49-F238E27FC236}">
                <a16:creationId xmlns:a16="http://schemas.microsoft.com/office/drawing/2014/main" id="{F40D0092-87DE-1E4B-8C52-051E3A5A7707}"/>
              </a:ext>
            </a:extLst>
          </p:cNvPr>
          <p:cNvCxnSpPr>
            <a:cxnSpLocks/>
          </p:cNvCxnSpPr>
          <p:nvPr/>
        </p:nvCxnSpPr>
        <p:spPr>
          <a:xfrm>
            <a:off x="3879563" y="3811909"/>
            <a:ext cx="1263864" cy="0"/>
          </a:xfrm>
          <a:prstGeom prst="straightConnector1">
            <a:avLst/>
          </a:prstGeom>
          <a:ln w="9525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kstvak 7">
            <a:extLst>
              <a:ext uri="{FF2B5EF4-FFF2-40B4-BE49-F238E27FC236}">
                <a16:creationId xmlns:a16="http://schemas.microsoft.com/office/drawing/2014/main" id="{37DD9D64-E356-0742-A451-39A8C7D72BE6}"/>
              </a:ext>
            </a:extLst>
          </p:cNvPr>
          <p:cNvSpPr txBox="1"/>
          <p:nvPr/>
        </p:nvSpPr>
        <p:spPr>
          <a:xfrm>
            <a:off x="1699489" y="2796247"/>
            <a:ext cx="197682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latin typeface="Courier" pitchFamily="2" charset="0"/>
              </a:rPr>
              <a:t>0 0 0 0 0 0 0</a:t>
            </a:r>
          </a:p>
          <a:p>
            <a:r>
              <a:rPr lang="nl-NL" dirty="0">
                <a:latin typeface="Courier" pitchFamily="2" charset="0"/>
              </a:rPr>
              <a:t>0 0 0 0 0 0 0</a:t>
            </a:r>
          </a:p>
          <a:p>
            <a:r>
              <a:rPr lang="nl-NL" dirty="0">
                <a:latin typeface="Courier" pitchFamily="2" charset="0"/>
              </a:rPr>
              <a:t>0 0 0 0 0 0 0</a:t>
            </a:r>
          </a:p>
          <a:p>
            <a:r>
              <a:rPr lang="nl-NL" dirty="0">
                <a:latin typeface="Courier" pitchFamily="2" charset="0"/>
              </a:rPr>
              <a:t>0 0 1 1 1 0 0</a:t>
            </a:r>
          </a:p>
          <a:p>
            <a:r>
              <a:rPr lang="nl-NL" dirty="0">
                <a:latin typeface="Courier" pitchFamily="2" charset="0"/>
              </a:rPr>
              <a:t>0 0 0 0 0 0 0</a:t>
            </a:r>
          </a:p>
          <a:p>
            <a:r>
              <a:rPr lang="nl-NL" dirty="0">
                <a:latin typeface="Courier" pitchFamily="2" charset="0"/>
              </a:rPr>
              <a:t>0 0 0 0 0 0 0</a:t>
            </a:r>
          </a:p>
          <a:p>
            <a:r>
              <a:rPr lang="nl-NL" dirty="0">
                <a:latin typeface="Courier" pitchFamily="2" charset="0"/>
              </a:rPr>
              <a:t>0 0 0 0 0 0 0</a:t>
            </a:r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E2E3D706-8D4C-C94F-8AF9-E4627EB9E7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4825" y="2796247"/>
            <a:ext cx="2043785" cy="2031324"/>
          </a:xfrm>
          <a:prstGeom prst="rect">
            <a:avLst/>
          </a:prstGeom>
        </p:spPr>
      </p:pic>
      <p:sp>
        <p:nvSpPr>
          <p:cNvPr id="12" name="Tekstvak 11">
            <a:extLst>
              <a:ext uri="{FF2B5EF4-FFF2-40B4-BE49-F238E27FC236}">
                <a16:creationId xmlns:a16="http://schemas.microsoft.com/office/drawing/2014/main" id="{908C9B5E-64C6-EE40-A07E-5FE8E7AFF140}"/>
              </a:ext>
            </a:extLst>
          </p:cNvPr>
          <p:cNvSpPr txBox="1"/>
          <p:nvPr/>
        </p:nvSpPr>
        <p:spPr>
          <a:xfrm>
            <a:off x="981308" y="753821"/>
            <a:ext cx="30679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>
                <a:solidFill>
                  <a:srgbClr val="009D00"/>
                </a:solidFill>
              </a:rPr>
              <a:t>Python programma grafisch</a:t>
            </a:r>
          </a:p>
        </p:txBody>
      </p:sp>
    </p:spTree>
    <p:extLst>
      <p:ext uri="{BB962C8B-B14F-4D97-AF65-F5344CB8AC3E}">
        <p14:creationId xmlns:p14="http://schemas.microsoft.com/office/powerpoint/2010/main" val="685436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8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4BF72E12-62AA-B244-AD47-E943250823E3}"/>
              </a:ext>
            </a:extLst>
          </p:cNvPr>
          <p:cNvSpPr txBox="1"/>
          <p:nvPr/>
        </p:nvSpPr>
        <p:spPr>
          <a:xfrm>
            <a:off x="981308" y="753821"/>
            <a:ext cx="30679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>
                <a:solidFill>
                  <a:srgbClr val="009D00"/>
                </a:solidFill>
              </a:rPr>
              <a:t>Python programma grafisch</a:t>
            </a: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AAC63DBE-E759-3442-9A5C-1EB9B67826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7399" y="2100206"/>
            <a:ext cx="2724615" cy="1653668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32ADE49F-F595-D946-A43D-7671B5D9B2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5237" y="4502507"/>
            <a:ext cx="1604802" cy="1124935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A9C26451-0ECA-1F45-9FEB-71C53E13E5C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95237" y="1696610"/>
            <a:ext cx="1833599" cy="235077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5B71944D-D9E6-EF49-94BB-2CC7DB88CA5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95237" y="2154281"/>
            <a:ext cx="1685005" cy="163819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kstvak 13">
                <a:extLst>
                  <a:ext uri="{FF2B5EF4-FFF2-40B4-BE49-F238E27FC236}">
                    <a16:creationId xmlns:a16="http://schemas.microsoft.com/office/drawing/2014/main" id="{4EBE5CA2-818B-A84B-91EC-E44E6EC3296C}"/>
                  </a:ext>
                </a:extLst>
              </p:cNvPr>
              <p:cNvSpPr txBox="1"/>
              <p:nvPr/>
            </p:nvSpPr>
            <p:spPr>
              <a:xfrm>
                <a:off x="2029929" y="3844091"/>
                <a:ext cx="43473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</m:t>
                      </m:r>
                    </m:oMath>
                  </m:oMathPara>
                </a14:m>
                <a:endParaRPr lang="nl-NL" dirty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4" name="Tekstvak 13">
                <a:extLst>
                  <a:ext uri="{FF2B5EF4-FFF2-40B4-BE49-F238E27FC236}">
                    <a16:creationId xmlns:a16="http://schemas.microsoft.com/office/drawing/2014/main" id="{4EBE5CA2-818B-A84B-91EC-E44E6EC329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9929" y="3844091"/>
                <a:ext cx="434734" cy="6463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Rechte verbindingslijn met pijl 15">
            <a:extLst>
              <a:ext uri="{FF2B5EF4-FFF2-40B4-BE49-F238E27FC236}">
                <a16:creationId xmlns:a16="http://schemas.microsoft.com/office/drawing/2014/main" id="{DF80EED4-2F09-4B40-A019-C683624BB668}"/>
              </a:ext>
            </a:extLst>
          </p:cNvPr>
          <p:cNvCxnSpPr>
            <a:cxnSpLocks/>
          </p:cNvCxnSpPr>
          <p:nvPr/>
        </p:nvCxnSpPr>
        <p:spPr>
          <a:xfrm>
            <a:off x="887663" y="4826384"/>
            <a:ext cx="575491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4283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4BF72E12-62AA-B244-AD47-E943250823E3}"/>
              </a:ext>
            </a:extLst>
          </p:cNvPr>
          <p:cNvSpPr txBox="1"/>
          <p:nvPr/>
        </p:nvSpPr>
        <p:spPr>
          <a:xfrm>
            <a:off x="981308" y="753821"/>
            <a:ext cx="30679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>
                <a:solidFill>
                  <a:srgbClr val="009D00"/>
                </a:solidFill>
              </a:rPr>
              <a:t>Python programma grafisch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9D61A170-00A2-F748-A2A1-FD6AB226EB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7398" y="3916661"/>
            <a:ext cx="2724615" cy="1307185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AAC63DBE-E759-3442-9A5C-1EB9B67826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7399" y="2100206"/>
            <a:ext cx="2724615" cy="1653668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32ADE49F-F595-D946-A43D-7671B5D9B2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95237" y="4502507"/>
            <a:ext cx="1604802" cy="1124935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A9C26451-0ECA-1F45-9FEB-71C53E13E5C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95237" y="1696610"/>
            <a:ext cx="1833599" cy="235077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5B71944D-D9E6-EF49-94BB-2CC7DB88CA5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95237" y="2154281"/>
            <a:ext cx="1685005" cy="163819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kstvak 13">
                <a:extLst>
                  <a:ext uri="{FF2B5EF4-FFF2-40B4-BE49-F238E27FC236}">
                    <a16:creationId xmlns:a16="http://schemas.microsoft.com/office/drawing/2014/main" id="{4EBE5CA2-818B-A84B-91EC-E44E6EC3296C}"/>
                  </a:ext>
                </a:extLst>
              </p:cNvPr>
              <p:cNvSpPr txBox="1"/>
              <p:nvPr/>
            </p:nvSpPr>
            <p:spPr>
              <a:xfrm>
                <a:off x="2029929" y="3844091"/>
                <a:ext cx="43473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</m:t>
                      </m:r>
                    </m:oMath>
                  </m:oMathPara>
                </a14:m>
                <a:endParaRPr lang="nl-NL" dirty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4" name="Tekstvak 13">
                <a:extLst>
                  <a:ext uri="{FF2B5EF4-FFF2-40B4-BE49-F238E27FC236}">
                    <a16:creationId xmlns:a16="http://schemas.microsoft.com/office/drawing/2014/main" id="{4EBE5CA2-818B-A84B-91EC-E44E6EC329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9929" y="3844091"/>
                <a:ext cx="434734" cy="64633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Rechte verbindingslijn met pijl 14">
            <a:extLst>
              <a:ext uri="{FF2B5EF4-FFF2-40B4-BE49-F238E27FC236}">
                <a16:creationId xmlns:a16="http://schemas.microsoft.com/office/drawing/2014/main" id="{6333B19F-571C-7843-8F31-86E6DF682CBA}"/>
              </a:ext>
            </a:extLst>
          </p:cNvPr>
          <p:cNvCxnSpPr>
            <a:cxnSpLocks/>
          </p:cNvCxnSpPr>
          <p:nvPr/>
        </p:nvCxnSpPr>
        <p:spPr>
          <a:xfrm>
            <a:off x="887663" y="5034932"/>
            <a:ext cx="575491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340460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4BF72E12-62AA-B244-AD47-E943250823E3}"/>
              </a:ext>
            </a:extLst>
          </p:cNvPr>
          <p:cNvSpPr txBox="1"/>
          <p:nvPr/>
        </p:nvSpPr>
        <p:spPr>
          <a:xfrm>
            <a:off x="981308" y="753821"/>
            <a:ext cx="30679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>
                <a:solidFill>
                  <a:srgbClr val="009D00"/>
                </a:solidFill>
              </a:rPr>
              <a:t>Python programma grafisch</a:t>
            </a: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32ADE49F-F595-D946-A43D-7671B5D9B2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5237" y="4502507"/>
            <a:ext cx="1604802" cy="1124935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A9C26451-0ECA-1F45-9FEB-71C53E13E5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5237" y="1696610"/>
            <a:ext cx="1833599" cy="235077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5B71944D-D9E6-EF49-94BB-2CC7DB88CA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95237" y="2154281"/>
            <a:ext cx="1685005" cy="163819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kstvak 13">
                <a:extLst>
                  <a:ext uri="{FF2B5EF4-FFF2-40B4-BE49-F238E27FC236}">
                    <a16:creationId xmlns:a16="http://schemas.microsoft.com/office/drawing/2014/main" id="{4EBE5CA2-818B-A84B-91EC-E44E6EC3296C}"/>
                  </a:ext>
                </a:extLst>
              </p:cNvPr>
              <p:cNvSpPr txBox="1"/>
              <p:nvPr/>
            </p:nvSpPr>
            <p:spPr>
              <a:xfrm>
                <a:off x="2029929" y="3844091"/>
                <a:ext cx="43473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</m:t>
                      </m:r>
                    </m:oMath>
                  </m:oMathPara>
                </a14:m>
                <a:endParaRPr lang="nl-NL" dirty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4" name="Tekstvak 13">
                <a:extLst>
                  <a:ext uri="{FF2B5EF4-FFF2-40B4-BE49-F238E27FC236}">
                    <a16:creationId xmlns:a16="http://schemas.microsoft.com/office/drawing/2014/main" id="{4EBE5CA2-818B-A84B-91EC-E44E6EC329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9929" y="3844091"/>
                <a:ext cx="434734" cy="64633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hthoek 10">
            <a:extLst>
              <a:ext uri="{FF2B5EF4-FFF2-40B4-BE49-F238E27FC236}">
                <a16:creationId xmlns:a16="http://schemas.microsoft.com/office/drawing/2014/main" id="{1A59B63E-56FC-4A4D-AD2D-A4FD3D9905F8}"/>
              </a:ext>
            </a:extLst>
          </p:cNvPr>
          <p:cNvSpPr/>
          <p:nvPr/>
        </p:nvSpPr>
        <p:spPr>
          <a:xfrm>
            <a:off x="5492230" y="2220686"/>
            <a:ext cx="4304913" cy="27432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F0E146CE-21C0-F948-A1AA-F3EECA2C7AC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64686" y="2447378"/>
            <a:ext cx="3600000" cy="2187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23011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4BF72E12-62AA-B244-AD47-E943250823E3}"/>
              </a:ext>
            </a:extLst>
          </p:cNvPr>
          <p:cNvSpPr txBox="1"/>
          <p:nvPr/>
        </p:nvSpPr>
        <p:spPr>
          <a:xfrm>
            <a:off x="981308" y="753821"/>
            <a:ext cx="30679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>
                <a:solidFill>
                  <a:srgbClr val="009D00"/>
                </a:solidFill>
              </a:rPr>
              <a:t>Python programma grafisch</a:t>
            </a: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32ADE49F-F595-D946-A43D-7671B5D9B2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5237" y="4502507"/>
            <a:ext cx="1604802" cy="1124935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A9C26451-0ECA-1F45-9FEB-71C53E13E5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5237" y="1696610"/>
            <a:ext cx="1833599" cy="235077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5B71944D-D9E6-EF49-94BB-2CC7DB88CA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95237" y="2154281"/>
            <a:ext cx="1685005" cy="163819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kstvak 13">
                <a:extLst>
                  <a:ext uri="{FF2B5EF4-FFF2-40B4-BE49-F238E27FC236}">
                    <a16:creationId xmlns:a16="http://schemas.microsoft.com/office/drawing/2014/main" id="{4EBE5CA2-818B-A84B-91EC-E44E6EC3296C}"/>
                  </a:ext>
                </a:extLst>
              </p:cNvPr>
              <p:cNvSpPr txBox="1"/>
              <p:nvPr/>
            </p:nvSpPr>
            <p:spPr>
              <a:xfrm>
                <a:off x="2029929" y="3844091"/>
                <a:ext cx="43473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</m:t>
                      </m:r>
                    </m:oMath>
                  </m:oMathPara>
                </a14:m>
                <a:endParaRPr lang="nl-NL" dirty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4" name="Tekstvak 13">
                <a:extLst>
                  <a:ext uri="{FF2B5EF4-FFF2-40B4-BE49-F238E27FC236}">
                    <a16:creationId xmlns:a16="http://schemas.microsoft.com/office/drawing/2014/main" id="{4EBE5CA2-818B-A84B-91EC-E44E6EC329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9929" y="3844091"/>
                <a:ext cx="434734" cy="64633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hthoek 10">
            <a:extLst>
              <a:ext uri="{FF2B5EF4-FFF2-40B4-BE49-F238E27FC236}">
                <a16:creationId xmlns:a16="http://schemas.microsoft.com/office/drawing/2014/main" id="{2CF57608-5B5B-6C4F-AFCA-50213E60194B}"/>
              </a:ext>
            </a:extLst>
          </p:cNvPr>
          <p:cNvSpPr/>
          <p:nvPr/>
        </p:nvSpPr>
        <p:spPr>
          <a:xfrm>
            <a:off x="5492230" y="2220686"/>
            <a:ext cx="4304913" cy="212497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F45051CB-738B-C44C-BE20-869906C357C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66400" y="2448000"/>
            <a:ext cx="3600000" cy="1695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56365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2F6D5FB0-FD57-154E-8C67-E9B3342B7FD5}"/>
              </a:ext>
            </a:extLst>
          </p:cNvPr>
          <p:cNvSpPr txBox="1"/>
          <p:nvPr/>
        </p:nvSpPr>
        <p:spPr>
          <a:xfrm>
            <a:off x="4224157" y="2241760"/>
            <a:ext cx="829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dirty="0"/>
              <a:t>Sneller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3227A4E0-15A6-6042-8FD3-8CFBD783DE74}"/>
              </a:ext>
            </a:extLst>
          </p:cNvPr>
          <p:cNvSpPr txBox="1"/>
          <p:nvPr/>
        </p:nvSpPr>
        <p:spPr>
          <a:xfrm>
            <a:off x="4224157" y="3377513"/>
            <a:ext cx="1791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Toeters en bellen</a:t>
            </a:r>
          </a:p>
        </p:txBody>
      </p:sp>
      <p:pic>
        <p:nvPicPr>
          <p:cNvPr id="1026" name="Picture 2" descr="Waarom snelheid zo belangrijk is in webshops en processen - De Nieuwe Zaak  - Experts in e-commerce">
            <a:extLst>
              <a:ext uri="{FF2B5EF4-FFF2-40B4-BE49-F238E27FC236}">
                <a16:creationId xmlns:a16="http://schemas.microsoft.com/office/drawing/2014/main" id="{9569AE5D-817C-954D-9EF7-383F1E3E54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7155" y="1998345"/>
            <a:ext cx="612747" cy="612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0F57ED3D-EBA0-8941-856D-8B60E54DB0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7283" y="3245929"/>
            <a:ext cx="1001831" cy="500916"/>
          </a:xfrm>
          <a:prstGeom prst="rect">
            <a:avLst/>
          </a:prstGeom>
        </p:spPr>
      </p:pic>
      <p:sp>
        <p:nvSpPr>
          <p:cNvPr id="7" name="Tekstvak 6">
            <a:extLst>
              <a:ext uri="{FF2B5EF4-FFF2-40B4-BE49-F238E27FC236}">
                <a16:creationId xmlns:a16="http://schemas.microsoft.com/office/drawing/2014/main" id="{4207893B-6FDB-6F41-AA16-C6E80A0D50F3}"/>
              </a:ext>
            </a:extLst>
          </p:cNvPr>
          <p:cNvSpPr txBox="1"/>
          <p:nvPr/>
        </p:nvSpPr>
        <p:spPr>
          <a:xfrm>
            <a:off x="981308" y="753821"/>
            <a:ext cx="21994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>
                <a:solidFill>
                  <a:srgbClr val="009D00"/>
                </a:solidFill>
              </a:rPr>
              <a:t>Python programma</a:t>
            </a:r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349EE889-D9EE-1445-897D-A62DD7E15A7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71363" y="4338140"/>
            <a:ext cx="1001831" cy="1001831"/>
          </a:xfrm>
          <a:prstGeom prst="rect">
            <a:avLst/>
          </a:prstGeom>
        </p:spPr>
      </p:pic>
      <p:sp>
        <p:nvSpPr>
          <p:cNvPr id="11" name="Tekstvak 10">
            <a:extLst>
              <a:ext uri="{FF2B5EF4-FFF2-40B4-BE49-F238E27FC236}">
                <a16:creationId xmlns:a16="http://schemas.microsoft.com/office/drawing/2014/main" id="{7978DFB1-F5B3-0942-9F59-F38EADC19EE7}"/>
              </a:ext>
            </a:extLst>
          </p:cNvPr>
          <p:cNvSpPr txBox="1"/>
          <p:nvPr/>
        </p:nvSpPr>
        <p:spPr>
          <a:xfrm>
            <a:off x="4224157" y="4602813"/>
            <a:ext cx="901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Randen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98533FB8-55E8-3F4E-BB8A-89FD455DBFD4}"/>
              </a:ext>
            </a:extLst>
          </p:cNvPr>
          <p:cNvSpPr txBox="1"/>
          <p:nvPr/>
        </p:nvSpPr>
        <p:spPr>
          <a:xfrm>
            <a:off x="2487556" y="4562645"/>
            <a:ext cx="3032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821442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11" grpId="1"/>
      <p:bldP spid="10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0401104F-0300-9849-AD37-C123CE4B2846}"/>
              </a:ext>
            </a:extLst>
          </p:cNvPr>
          <p:cNvSpPr txBox="1"/>
          <p:nvPr/>
        </p:nvSpPr>
        <p:spPr>
          <a:xfrm>
            <a:off x="981308" y="703692"/>
            <a:ext cx="22730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Game of Life</a:t>
            </a:r>
          </a:p>
        </p:txBody>
      </p:sp>
      <p:pic>
        <p:nvPicPr>
          <p:cNvPr id="1026" name="Picture 2" descr="Fun with Conway&amp;#39;s game of life. Table of Contents | by Alfred Leung | Medium">
            <a:extLst>
              <a:ext uri="{FF2B5EF4-FFF2-40B4-BE49-F238E27FC236}">
                <a16:creationId xmlns:a16="http://schemas.microsoft.com/office/drawing/2014/main" id="{E1FE8A6C-7482-5242-B373-035F152B5C9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6" t="2774" r="3716" b="1565"/>
          <a:stretch/>
        </p:blipFill>
        <p:spPr bwMode="auto">
          <a:xfrm>
            <a:off x="4451817" y="1569356"/>
            <a:ext cx="2812409" cy="3719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1464649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0401104F-0300-9849-AD37-C123CE4B2846}"/>
              </a:ext>
            </a:extLst>
          </p:cNvPr>
          <p:cNvSpPr txBox="1"/>
          <p:nvPr/>
        </p:nvSpPr>
        <p:spPr>
          <a:xfrm>
            <a:off x="981308" y="703692"/>
            <a:ext cx="22730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Game of Life</a:t>
            </a:r>
          </a:p>
        </p:txBody>
      </p:sp>
      <p:pic>
        <p:nvPicPr>
          <p:cNvPr id="1026" name="Picture 2" descr="Fun with Conway&amp;#39;s game of life. Table of Contents | by Alfred Leung | Medium">
            <a:extLst>
              <a:ext uri="{FF2B5EF4-FFF2-40B4-BE49-F238E27FC236}">
                <a16:creationId xmlns:a16="http://schemas.microsoft.com/office/drawing/2014/main" id="{E1FE8A6C-7482-5242-B373-035F152B5C9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6" t="2774" r="3716" b="1565"/>
          <a:stretch/>
        </p:blipFill>
        <p:spPr bwMode="auto">
          <a:xfrm>
            <a:off x="4451817" y="1569356"/>
            <a:ext cx="2812409" cy="3719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709377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0401104F-0300-9849-AD37-C123CE4B2846}"/>
              </a:ext>
            </a:extLst>
          </p:cNvPr>
          <p:cNvSpPr txBox="1"/>
          <p:nvPr/>
        </p:nvSpPr>
        <p:spPr>
          <a:xfrm>
            <a:off x="981308" y="703692"/>
            <a:ext cx="22730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Game of Life</a:t>
            </a:r>
          </a:p>
        </p:txBody>
      </p:sp>
    </p:spTree>
    <p:extLst>
      <p:ext uri="{BB962C8B-B14F-4D97-AF65-F5344CB8AC3E}">
        <p14:creationId xmlns:p14="http://schemas.microsoft.com/office/powerpoint/2010/main" val="1189227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ECD1D84F-851B-6447-B65E-7ACE1393CF9D}"/>
              </a:ext>
            </a:extLst>
          </p:cNvPr>
          <p:cNvSpPr txBox="1"/>
          <p:nvPr/>
        </p:nvSpPr>
        <p:spPr>
          <a:xfrm>
            <a:off x="981308" y="753821"/>
            <a:ext cx="12241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Afspraken</a:t>
            </a: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DCDE04F7-ECFC-3844-8A7F-509A429801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1720" y="3921638"/>
            <a:ext cx="1093297" cy="1093297"/>
          </a:xfrm>
          <a:prstGeom prst="rect">
            <a:avLst/>
          </a:prstGeom>
        </p:spPr>
      </p:pic>
      <p:cxnSp>
        <p:nvCxnSpPr>
          <p:cNvPr id="4" name="Rechte verbindingslijn met pijl 3">
            <a:extLst>
              <a:ext uri="{FF2B5EF4-FFF2-40B4-BE49-F238E27FC236}">
                <a16:creationId xmlns:a16="http://schemas.microsoft.com/office/drawing/2014/main" id="{8D5EAAA6-7A12-F844-BED1-8D7205845D42}"/>
              </a:ext>
            </a:extLst>
          </p:cNvPr>
          <p:cNvCxnSpPr>
            <a:cxnSpLocks/>
          </p:cNvCxnSpPr>
          <p:nvPr/>
        </p:nvCxnSpPr>
        <p:spPr>
          <a:xfrm>
            <a:off x="5437691" y="4454288"/>
            <a:ext cx="0" cy="422512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kstvak 9">
            <a:extLst>
              <a:ext uri="{FF2B5EF4-FFF2-40B4-BE49-F238E27FC236}">
                <a16:creationId xmlns:a16="http://schemas.microsoft.com/office/drawing/2014/main" id="{362E7BB2-8A2A-794F-96E1-E0A58B3E3B22}"/>
              </a:ext>
            </a:extLst>
          </p:cNvPr>
          <p:cNvSpPr txBox="1"/>
          <p:nvPr/>
        </p:nvSpPr>
        <p:spPr>
          <a:xfrm>
            <a:off x="1326993" y="1927370"/>
            <a:ext cx="9712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Onder een generatie verstaan we een bepaald patroon van witte (</a:t>
            </a:r>
            <a:r>
              <a:rPr lang="nl-NL" dirty="0">
                <a:solidFill>
                  <a:srgbClr val="4E36FF"/>
                </a:solidFill>
              </a:rPr>
              <a:t>dode</a:t>
            </a:r>
            <a:r>
              <a:rPr lang="nl-NL" dirty="0"/>
              <a:t>) en zwarte (</a:t>
            </a:r>
            <a:r>
              <a:rPr lang="nl-NL" dirty="0">
                <a:solidFill>
                  <a:srgbClr val="4E36FF"/>
                </a:solidFill>
              </a:rPr>
              <a:t>levende</a:t>
            </a:r>
            <a:r>
              <a:rPr lang="nl-NL" dirty="0"/>
              <a:t>) cellen. 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AC611C56-23AD-834F-A758-E8C877BC70CB}"/>
              </a:ext>
            </a:extLst>
          </p:cNvPr>
          <p:cNvSpPr txBox="1"/>
          <p:nvPr/>
        </p:nvSpPr>
        <p:spPr>
          <a:xfrm>
            <a:off x="1326993" y="3843579"/>
            <a:ext cx="2821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Elke cel heeft 8 buurcellen.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BEA6B81B-3AD1-3942-A58A-32C99A8BD829}"/>
              </a:ext>
            </a:extLst>
          </p:cNvPr>
          <p:cNvSpPr txBox="1"/>
          <p:nvPr/>
        </p:nvSpPr>
        <p:spPr>
          <a:xfrm>
            <a:off x="1326993" y="2746975"/>
            <a:ext cx="93112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De status (levend of dood) van een cel in de volgende generatie is afhankelijk van de status van de buurcellen in de huidige generatie.</a:t>
            </a:r>
          </a:p>
        </p:txBody>
      </p:sp>
    </p:spTree>
    <p:extLst>
      <p:ext uri="{BB962C8B-B14F-4D97-AF65-F5344CB8AC3E}">
        <p14:creationId xmlns:p14="http://schemas.microsoft.com/office/powerpoint/2010/main" val="2959647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ECD1D84F-851B-6447-B65E-7ACE1393CF9D}"/>
              </a:ext>
            </a:extLst>
          </p:cNvPr>
          <p:cNvSpPr txBox="1"/>
          <p:nvPr/>
        </p:nvSpPr>
        <p:spPr>
          <a:xfrm>
            <a:off x="981308" y="753821"/>
            <a:ext cx="12241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Afspraken</a:t>
            </a: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DCDE04F7-ECFC-3844-8A7F-509A429801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1720" y="3921638"/>
            <a:ext cx="1093297" cy="1093297"/>
          </a:xfrm>
          <a:prstGeom prst="rect">
            <a:avLst/>
          </a:prstGeom>
        </p:spPr>
      </p:pic>
      <p:cxnSp>
        <p:nvCxnSpPr>
          <p:cNvPr id="4" name="Rechte verbindingslijn met pijl 3">
            <a:extLst>
              <a:ext uri="{FF2B5EF4-FFF2-40B4-BE49-F238E27FC236}">
                <a16:creationId xmlns:a16="http://schemas.microsoft.com/office/drawing/2014/main" id="{8D5EAAA6-7A12-F844-BED1-8D7205845D42}"/>
              </a:ext>
            </a:extLst>
          </p:cNvPr>
          <p:cNvCxnSpPr>
            <a:cxnSpLocks/>
          </p:cNvCxnSpPr>
          <p:nvPr/>
        </p:nvCxnSpPr>
        <p:spPr>
          <a:xfrm flipH="1">
            <a:off x="5145505" y="4454288"/>
            <a:ext cx="292186" cy="302196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kstvak 9">
            <a:extLst>
              <a:ext uri="{FF2B5EF4-FFF2-40B4-BE49-F238E27FC236}">
                <a16:creationId xmlns:a16="http://schemas.microsoft.com/office/drawing/2014/main" id="{0A11321E-0D3F-6C4F-AAE0-3002721DBF0D}"/>
              </a:ext>
            </a:extLst>
          </p:cNvPr>
          <p:cNvSpPr txBox="1"/>
          <p:nvPr/>
        </p:nvSpPr>
        <p:spPr>
          <a:xfrm>
            <a:off x="1326993" y="1927370"/>
            <a:ext cx="9712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Onder een generatie verstaan we een bepaald patroon van witte (</a:t>
            </a:r>
            <a:r>
              <a:rPr lang="nl-NL" dirty="0">
                <a:solidFill>
                  <a:srgbClr val="4E36FF"/>
                </a:solidFill>
              </a:rPr>
              <a:t>dode</a:t>
            </a:r>
            <a:r>
              <a:rPr lang="nl-NL" dirty="0"/>
              <a:t>) en zwarte (</a:t>
            </a:r>
            <a:r>
              <a:rPr lang="nl-NL" dirty="0">
                <a:solidFill>
                  <a:srgbClr val="4E36FF"/>
                </a:solidFill>
              </a:rPr>
              <a:t>levende</a:t>
            </a:r>
            <a:r>
              <a:rPr lang="nl-NL" dirty="0"/>
              <a:t>) cellen. 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916B7ADC-5C8D-B740-94D1-7A89EDFCDA75}"/>
              </a:ext>
            </a:extLst>
          </p:cNvPr>
          <p:cNvSpPr txBox="1"/>
          <p:nvPr/>
        </p:nvSpPr>
        <p:spPr>
          <a:xfrm>
            <a:off x="1326993" y="3843579"/>
            <a:ext cx="2821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Elke cel heeft 8 buurcellen.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58718CCC-3A63-0C4D-B28B-F05522AA0015}"/>
              </a:ext>
            </a:extLst>
          </p:cNvPr>
          <p:cNvSpPr txBox="1"/>
          <p:nvPr/>
        </p:nvSpPr>
        <p:spPr>
          <a:xfrm>
            <a:off x="1326993" y="2746975"/>
            <a:ext cx="93112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De status (levend of dood) van een cel in de volgende generatie is afhankelijk van de status van de buurcellen in de huidige generatie.</a:t>
            </a:r>
          </a:p>
        </p:txBody>
      </p:sp>
    </p:spTree>
    <p:extLst>
      <p:ext uri="{BB962C8B-B14F-4D97-AF65-F5344CB8AC3E}">
        <p14:creationId xmlns:p14="http://schemas.microsoft.com/office/powerpoint/2010/main" val="5215124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ECD1D84F-851B-6447-B65E-7ACE1393CF9D}"/>
              </a:ext>
            </a:extLst>
          </p:cNvPr>
          <p:cNvSpPr txBox="1"/>
          <p:nvPr/>
        </p:nvSpPr>
        <p:spPr>
          <a:xfrm>
            <a:off x="981308" y="753821"/>
            <a:ext cx="12241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Afspraken</a:t>
            </a: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DCDE04F7-ECFC-3844-8A7F-509A429801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1720" y="3921638"/>
            <a:ext cx="1093297" cy="1093297"/>
          </a:xfrm>
          <a:prstGeom prst="rect">
            <a:avLst/>
          </a:prstGeom>
        </p:spPr>
      </p:pic>
      <p:cxnSp>
        <p:nvCxnSpPr>
          <p:cNvPr id="4" name="Rechte verbindingslijn met pijl 3">
            <a:extLst>
              <a:ext uri="{FF2B5EF4-FFF2-40B4-BE49-F238E27FC236}">
                <a16:creationId xmlns:a16="http://schemas.microsoft.com/office/drawing/2014/main" id="{8D5EAAA6-7A12-F844-BED1-8D7205845D42}"/>
              </a:ext>
            </a:extLst>
          </p:cNvPr>
          <p:cNvCxnSpPr>
            <a:cxnSpLocks/>
          </p:cNvCxnSpPr>
          <p:nvPr/>
        </p:nvCxnSpPr>
        <p:spPr>
          <a:xfrm flipH="1">
            <a:off x="5073316" y="4454288"/>
            <a:ext cx="364375" cy="0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kstvak 9">
            <a:extLst>
              <a:ext uri="{FF2B5EF4-FFF2-40B4-BE49-F238E27FC236}">
                <a16:creationId xmlns:a16="http://schemas.microsoft.com/office/drawing/2014/main" id="{533C110D-0C50-714D-B2AB-08929440E94F}"/>
              </a:ext>
            </a:extLst>
          </p:cNvPr>
          <p:cNvSpPr txBox="1"/>
          <p:nvPr/>
        </p:nvSpPr>
        <p:spPr>
          <a:xfrm>
            <a:off x="1326993" y="1927370"/>
            <a:ext cx="9712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Onder een generatie verstaan we een bepaald patroon van witte (</a:t>
            </a:r>
            <a:r>
              <a:rPr lang="nl-NL" dirty="0">
                <a:solidFill>
                  <a:srgbClr val="4E36FF"/>
                </a:solidFill>
              </a:rPr>
              <a:t>dode</a:t>
            </a:r>
            <a:r>
              <a:rPr lang="nl-NL" dirty="0"/>
              <a:t>) en zwarte (</a:t>
            </a:r>
            <a:r>
              <a:rPr lang="nl-NL" dirty="0">
                <a:solidFill>
                  <a:srgbClr val="4E36FF"/>
                </a:solidFill>
              </a:rPr>
              <a:t>levende</a:t>
            </a:r>
            <a:r>
              <a:rPr lang="nl-NL" dirty="0"/>
              <a:t>) cellen. 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65DCC154-EE09-9B45-B808-24B4F35DEDF4}"/>
              </a:ext>
            </a:extLst>
          </p:cNvPr>
          <p:cNvSpPr txBox="1"/>
          <p:nvPr/>
        </p:nvSpPr>
        <p:spPr>
          <a:xfrm>
            <a:off x="1326993" y="3843579"/>
            <a:ext cx="2821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Elke cel heeft 8 buurcellen.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1618536C-D01D-6648-9A15-F7ED5D404545}"/>
              </a:ext>
            </a:extLst>
          </p:cNvPr>
          <p:cNvSpPr txBox="1"/>
          <p:nvPr/>
        </p:nvSpPr>
        <p:spPr>
          <a:xfrm>
            <a:off x="1326993" y="2746975"/>
            <a:ext cx="93112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De status (levend of dood) van een cel in de volgende generatie is afhankelijk van de status van de buurcellen in de huidige generatie.</a:t>
            </a:r>
          </a:p>
        </p:txBody>
      </p:sp>
    </p:spTree>
    <p:extLst>
      <p:ext uri="{BB962C8B-B14F-4D97-AF65-F5344CB8AC3E}">
        <p14:creationId xmlns:p14="http://schemas.microsoft.com/office/powerpoint/2010/main" val="190505219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6741</TotalTime>
  <Words>2076</Words>
  <Application>Microsoft Macintosh PowerPoint</Application>
  <PresentationFormat>Breedbeeld</PresentationFormat>
  <Paragraphs>336</Paragraphs>
  <Slides>69</Slides>
  <Notes>14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69</vt:i4>
      </vt:variant>
    </vt:vector>
  </HeadingPairs>
  <TitlesOfParts>
    <vt:vector size="75" baseType="lpstr">
      <vt:lpstr>Arial</vt:lpstr>
      <vt:lpstr>Calibri</vt:lpstr>
      <vt:lpstr>Calibri Light</vt:lpstr>
      <vt:lpstr>Cambria Math</vt:lpstr>
      <vt:lpstr>Courier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Bert Wikkerink</dc:creator>
  <cp:lastModifiedBy>Bert Wikkerink</cp:lastModifiedBy>
  <cp:revision>32</cp:revision>
  <dcterms:created xsi:type="dcterms:W3CDTF">2022-02-05T14:22:06Z</dcterms:created>
  <dcterms:modified xsi:type="dcterms:W3CDTF">2022-02-17T16:13:09Z</dcterms:modified>
</cp:coreProperties>
</file>