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95"/>
  </p:notesMasterIdLst>
  <p:handoutMasterIdLst>
    <p:handoutMasterId r:id="rId96"/>
  </p:handoutMasterIdLst>
  <p:sldIdLst>
    <p:sldId id="261" r:id="rId2"/>
    <p:sldId id="263" r:id="rId3"/>
    <p:sldId id="285" r:id="rId4"/>
    <p:sldId id="264" r:id="rId5"/>
    <p:sldId id="265" r:id="rId6"/>
    <p:sldId id="266" r:id="rId7"/>
    <p:sldId id="267" r:id="rId8"/>
    <p:sldId id="268" r:id="rId9"/>
    <p:sldId id="270" r:id="rId10"/>
    <p:sldId id="269" r:id="rId11"/>
    <p:sldId id="271" r:id="rId12"/>
    <p:sldId id="272" r:id="rId13"/>
    <p:sldId id="273" r:id="rId14"/>
    <p:sldId id="274" r:id="rId15"/>
    <p:sldId id="286" r:id="rId16"/>
    <p:sldId id="276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92" r:id="rId27"/>
    <p:sldId id="287" r:id="rId28"/>
    <p:sldId id="288" r:id="rId29"/>
    <p:sldId id="289" r:id="rId30"/>
    <p:sldId id="290" r:id="rId31"/>
    <p:sldId id="291" r:id="rId32"/>
    <p:sldId id="293" r:id="rId33"/>
    <p:sldId id="294" r:id="rId34"/>
    <p:sldId id="295" r:id="rId35"/>
    <p:sldId id="296" r:id="rId36"/>
    <p:sldId id="297" r:id="rId37"/>
    <p:sldId id="304" r:id="rId38"/>
    <p:sldId id="300" r:id="rId39"/>
    <p:sldId id="301" r:id="rId40"/>
    <p:sldId id="299" r:id="rId41"/>
    <p:sldId id="302" r:id="rId42"/>
    <p:sldId id="305" r:id="rId43"/>
    <p:sldId id="303" r:id="rId44"/>
    <p:sldId id="307" r:id="rId45"/>
    <p:sldId id="306" r:id="rId46"/>
    <p:sldId id="308" r:id="rId47"/>
    <p:sldId id="309" r:id="rId48"/>
    <p:sldId id="310" r:id="rId49"/>
    <p:sldId id="314" r:id="rId50"/>
    <p:sldId id="312" r:id="rId51"/>
    <p:sldId id="311" r:id="rId52"/>
    <p:sldId id="317" r:id="rId53"/>
    <p:sldId id="316" r:id="rId54"/>
    <p:sldId id="318" r:id="rId55"/>
    <p:sldId id="315" r:id="rId56"/>
    <p:sldId id="319" r:id="rId57"/>
    <p:sldId id="320" r:id="rId58"/>
    <p:sldId id="321" r:id="rId59"/>
    <p:sldId id="322" r:id="rId60"/>
    <p:sldId id="323" r:id="rId61"/>
    <p:sldId id="324" r:id="rId62"/>
    <p:sldId id="325" r:id="rId63"/>
    <p:sldId id="326" r:id="rId64"/>
    <p:sldId id="328" r:id="rId65"/>
    <p:sldId id="327" r:id="rId66"/>
    <p:sldId id="329" r:id="rId67"/>
    <p:sldId id="332" r:id="rId68"/>
    <p:sldId id="330" r:id="rId69"/>
    <p:sldId id="341" r:id="rId70"/>
    <p:sldId id="331" r:id="rId71"/>
    <p:sldId id="342" r:id="rId72"/>
    <p:sldId id="340" r:id="rId73"/>
    <p:sldId id="333" r:id="rId74"/>
    <p:sldId id="334" r:id="rId75"/>
    <p:sldId id="335" r:id="rId76"/>
    <p:sldId id="336" r:id="rId77"/>
    <p:sldId id="337" r:id="rId78"/>
    <p:sldId id="339" r:id="rId79"/>
    <p:sldId id="343" r:id="rId80"/>
    <p:sldId id="344" r:id="rId81"/>
    <p:sldId id="345" r:id="rId82"/>
    <p:sldId id="348" r:id="rId83"/>
    <p:sldId id="350" r:id="rId84"/>
    <p:sldId id="349" r:id="rId85"/>
    <p:sldId id="351" r:id="rId86"/>
    <p:sldId id="346" r:id="rId87"/>
    <p:sldId id="347" r:id="rId88"/>
    <p:sldId id="352" r:id="rId89"/>
    <p:sldId id="353" r:id="rId90"/>
    <p:sldId id="354" r:id="rId91"/>
    <p:sldId id="355" r:id="rId92"/>
    <p:sldId id="357" r:id="rId93"/>
    <p:sldId id="358" r:id="rId94"/>
  </p:sldIdLst>
  <p:sldSz cx="9144000" cy="6858000" type="screen4x3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5" userDrawn="1">
          <p15:clr>
            <a:srgbClr val="A4A3A4"/>
          </p15:clr>
        </p15:guide>
        <p15:guide id="2" pos="29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1B28"/>
    <a:srgbClr val="DE0000"/>
    <a:srgbClr val="569866"/>
    <a:srgbClr val="468F57"/>
    <a:srgbClr val="5E9CB3"/>
    <a:srgbClr val="191919"/>
    <a:srgbClr val="9A00CF"/>
    <a:srgbClr val="0000FF"/>
    <a:srgbClr val="2CCD95"/>
    <a:srgbClr val="FF0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79" autoAdjust="0"/>
    <p:restoredTop sz="94560" autoAdjust="0"/>
  </p:normalViewPr>
  <p:slideViewPr>
    <p:cSldViewPr snapToGrid="0">
      <p:cViewPr varScale="1">
        <p:scale>
          <a:sx n="146" d="100"/>
          <a:sy n="146" d="100"/>
        </p:scale>
        <p:origin x="1784" y="168"/>
      </p:cViewPr>
      <p:guideLst>
        <p:guide orient="horz" pos="3725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2850" y="-96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1108075"/>
            <a:ext cx="7385050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329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7454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7334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6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93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38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2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385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5377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15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39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25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090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05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626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39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981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219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D2394B-E06C-4DC9-BCC2-551C3DED9AAD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29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2296160"/>
            <a:ext cx="9144000" cy="24688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2296160"/>
            <a:ext cx="9144001" cy="2468880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7B57F44-7DA0-A742-BF45-806F02589D12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4760913"/>
            <a:ext cx="9144000" cy="16329"/>
          </a:xfrm>
          <a:prstGeom prst="line">
            <a:avLst/>
          </a:prstGeom>
          <a:ln w="508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204C5C4-CAE5-7643-9C69-B1A5B591B0A6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2268084"/>
            <a:ext cx="9144000" cy="16329"/>
          </a:xfrm>
          <a:prstGeom prst="line">
            <a:avLst/>
          </a:prstGeom>
          <a:ln w="50800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52621281-F5AA-0F41-AF73-9B568F3C04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807" y="5541164"/>
            <a:ext cx="3417193" cy="73771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2F0EB2E-8B13-214A-B1D5-E95FC7C3778A}"/>
              </a:ext>
            </a:extLst>
          </p:cNvPr>
          <p:cNvSpPr/>
          <p:nvPr userDrawn="1"/>
        </p:nvSpPr>
        <p:spPr>
          <a:xfrm>
            <a:off x="7427133" y="5763508"/>
            <a:ext cx="1521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www.t3nederland.nl</a:t>
            </a:r>
          </a:p>
        </p:txBody>
      </p:sp>
    </p:spTree>
    <p:extLst>
      <p:ext uri="{BB962C8B-B14F-4D97-AF65-F5344CB8AC3E}">
        <p14:creationId xmlns:p14="http://schemas.microsoft.com/office/powerpoint/2010/main" val="18306288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8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65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73052"/>
            <a:ext cx="3008313" cy="1162051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091110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435100"/>
            <a:ext cx="3008313" cy="3929063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910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48200"/>
            <a:ext cx="5486400" cy="566737"/>
          </a:xfrm>
        </p:spPr>
        <p:txBody>
          <a:bodyPr lIns="0" tIns="0" anchor="t" anchorCtr="0"/>
          <a:lstStyle>
            <a:lvl1pPr algn="l">
              <a:defRPr sz="14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81000"/>
            <a:ext cx="5486400" cy="4114800"/>
          </a:xfrm>
        </p:spPr>
        <p:txBody>
          <a:bodyPr/>
          <a:lstStyle>
            <a:lvl1pPr marL="0" indent="0">
              <a:buNone/>
              <a:defRPr sz="2700"/>
            </a:lvl1pPr>
            <a:lvl2pPr marL="380895" indent="0">
              <a:buNone/>
              <a:defRPr sz="2300"/>
            </a:lvl2pPr>
            <a:lvl3pPr marL="761790" indent="0">
              <a:buNone/>
              <a:defRPr sz="2000"/>
            </a:lvl3pPr>
            <a:lvl4pPr marL="1142683" indent="0">
              <a:buNone/>
              <a:defRPr sz="1700"/>
            </a:lvl4pPr>
            <a:lvl5pPr marL="1523573" indent="0">
              <a:buNone/>
              <a:defRPr sz="1700"/>
            </a:lvl5pPr>
            <a:lvl6pPr marL="1904467" indent="0">
              <a:buNone/>
              <a:defRPr sz="1700"/>
            </a:lvl6pPr>
            <a:lvl7pPr marL="2285362" indent="0">
              <a:buNone/>
              <a:defRPr sz="1700"/>
            </a:lvl7pPr>
            <a:lvl8pPr marL="2666253" indent="0">
              <a:buNone/>
              <a:defRPr sz="1700"/>
            </a:lvl8pPr>
            <a:lvl9pPr marL="3047146" indent="0">
              <a:buNone/>
              <a:defRPr sz="1700"/>
            </a:lvl9pPr>
          </a:lstStyle>
          <a:p>
            <a:pPr lvl="0"/>
            <a:endParaRPr lang="en-US" noProof="0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0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86000"/>
            <a:ext cx="9144000" cy="24688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43393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86000"/>
            <a:ext cx="9144000" cy="248920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685800"/>
            <a:ext cx="8458200" cy="643466"/>
          </a:xfrm>
        </p:spPr>
        <p:txBody>
          <a:bodyPr lIns="0" bIns="0" anchor="b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  <a:ln/>
        </p:spPr>
        <p:txBody>
          <a:bodyPr lIns="0" tIns="0" rIns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T3Concept_Art_OrigPeople_rev_v3_nobkgnd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" t="20098" r="610" b="29275"/>
          <a:stretch/>
        </p:blipFill>
        <p:spPr>
          <a:xfrm>
            <a:off x="5080" y="2286000"/>
            <a:ext cx="9144000" cy="247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0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T3Europe-network-art-no-bkgnd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74480" cy="520192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101600" y="5181600"/>
            <a:ext cx="9408160" cy="101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01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t_slides_solid_green-01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21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212080"/>
          </a:xfrm>
          <a:prstGeom prst="rect">
            <a:avLst/>
          </a:prstGeom>
          <a:ln>
            <a:noFill/>
          </a:ln>
        </p:spPr>
      </p:pic>
      <p:pic>
        <p:nvPicPr>
          <p:cNvPr id="9" name="Picture 8" descr="T3Concept_Art_OrigPeople_rev_v3_nobkgnd.eps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48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tone Cool Gray 11 Background.ai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201920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9" descr="T3Concept_Art_OrigPeople_rev_v3_nobkgnd.eps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011" t="10243" r="13445" b="10294"/>
          <a:stretch/>
        </p:blipFill>
        <p:spPr>
          <a:xfrm>
            <a:off x="0" y="0"/>
            <a:ext cx="9144000" cy="520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9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10"/>
            <a:ext cx="8458200" cy="1470025"/>
          </a:xfrm>
        </p:spPr>
        <p:txBody>
          <a:bodyPr lIns="0" tIns="0" bIns="0" anchor="t" anchorCtr="0"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9"/>
            <a:ext cx="8458200" cy="1485900"/>
          </a:xfrm>
          <a:ln/>
        </p:spPr>
        <p:txBody>
          <a:bodyPr lIns="0" tIns="0" bIns="0" anchor="t" anchorCtr="0"/>
          <a:lstStyle>
            <a:lvl1pPr marL="0" indent="0">
              <a:buFontTx/>
              <a:buNone/>
              <a:defRPr b="1"/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7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3381" y="1539394"/>
            <a:ext cx="8467725" cy="3824769"/>
          </a:xfrm>
        </p:spPr>
        <p:txBody>
          <a:bodyPr/>
          <a:lstStyle>
            <a:lvl1pPr>
              <a:spcBef>
                <a:spcPts val="667"/>
              </a:spcBef>
              <a:buClr>
                <a:srgbClr val="DE0000"/>
              </a:buClr>
              <a:defRPr/>
            </a:lvl1pPr>
            <a:lvl2pPr marL="478763" indent="-194416">
              <a:buFont typeface="Courier New" panose="02070309020205020404" pitchFamily="49" charset="0"/>
              <a:buChar char="o"/>
              <a:defRPr/>
            </a:lvl2pPr>
            <a:lvl3pPr marL="711530" indent="-137548">
              <a:buClr>
                <a:srgbClr val="DE0000"/>
              </a:buClr>
              <a:buFont typeface="Wingdings" pitchFamily="2" charset="2"/>
              <a:buChar char="§"/>
              <a:defRPr sz="1500"/>
            </a:lvl3pPr>
            <a:lvl4pPr marL="806752" indent="0">
              <a:buNone/>
              <a:defRPr sz="1500"/>
            </a:lvl4pPr>
            <a:lvl5pPr marL="1096383" indent="0">
              <a:buNone/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5A223D-717B-8846-B87E-2F9FAE0225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887" y="6047350"/>
            <a:ext cx="3417193" cy="7377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720170-6641-564B-958A-0CF64F93801D}"/>
              </a:ext>
            </a:extLst>
          </p:cNvPr>
          <p:cNvSpPr/>
          <p:nvPr userDrawn="1"/>
        </p:nvSpPr>
        <p:spPr>
          <a:xfrm>
            <a:off x="7467953" y="6269694"/>
            <a:ext cx="15211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www.t3nederland.nl</a:t>
            </a:r>
          </a:p>
        </p:txBody>
      </p:sp>
    </p:spTree>
    <p:extLst>
      <p:ext uri="{BB962C8B-B14F-4D97-AF65-F5344CB8AC3E}">
        <p14:creationId xmlns:p14="http://schemas.microsoft.com/office/powerpoint/2010/main" val="7069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31939"/>
            <a:ext cx="4157662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8" y="1531939"/>
            <a:ext cx="4157663" cy="3450944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3274" y="609600"/>
            <a:ext cx="8515926" cy="814388"/>
          </a:xfrm>
        </p:spPr>
        <p:txBody>
          <a:bodyPr lIns="0" tIns="0" anchor="t" anchorCtr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-1" y="6511636"/>
            <a:ext cx="8751455" cy="34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0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8726" y="1064213"/>
            <a:ext cx="8400473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070100"/>
            <a:ext cx="8493132" cy="30714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034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25" r:id="rId2"/>
    <p:sldLayoutId id="2147483749" r:id="rId3"/>
    <p:sldLayoutId id="2147483752" r:id="rId4"/>
    <p:sldLayoutId id="2147483748" r:id="rId5"/>
    <p:sldLayoutId id="2147483750" r:id="rId6"/>
    <p:sldLayoutId id="2147483727" r:id="rId7"/>
    <p:sldLayoutId id="2147483728" r:id="rId8"/>
    <p:sldLayoutId id="2147483729" r:id="rId9"/>
    <p:sldLayoutId id="2147483731" r:id="rId10"/>
    <p:sldLayoutId id="2147483732" r:id="rId11"/>
    <p:sldLayoutId id="2147483733" r:id="rId12"/>
    <p:sldLayoutId id="2147483734" r:id="rId13"/>
  </p:sldLayoutIdLst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fontAlgn="base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0" fontAlgn="base" hangingPunct="0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fontAlgn="base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0.tiff"/><Relationship Id="rId4" Type="http://schemas.openxmlformats.org/officeDocument/2006/relationships/image" Target="../media/image19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0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3.png"/><Relationship Id="rId4" Type="http://schemas.openxmlformats.org/officeDocument/2006/relationships/image" Target="../media/image52.tif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52.tif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8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1.pn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javascript:enlarge('Euler_9.jpeg')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6.pn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1.png"/><Relationship Id="rId11" Type="http://schemas.openxmlformats.org/officeDocument/2006/relationships/image" Target="../media/image65.png"/><Relationship Id="rId5" Type="http://schemas.openxmlformats.org/officeDocument/2006/relationships/image" Target="http://www-history.mcs.st-and.ac.uk/~history/BigPictures/Euler_9.jpeg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61.jpeg"/><Relationship Id="rId9" Type="http://schemas.openxmlformats.org/officeDocument/2006/relationships/image" Target="../media/image64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hyperlink" Target="javascript:enlarge('Euler_9.jpeg')" TargetMode="External"/><Relationship Id="rId7" Type="http://schemas.openxmlformats.org/officeDocument/2006/relationships/image" Target="../media/image60.png"/><Relationship Id="rId12" Type="http://schemas.openxmlformats.org/officeDocument/2006/relationships/image" Target="../media/image66.pn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91.png"/><Relationship Id="rId11" Type="http://schemas.openxmlformats.org/officeDocument/2006/relationships/image" Target="../media/image65.png"/><Relationship Id="rId5" Type="http://schemas.openxmlformats.org/officeDocument/2006/relationships/image" Target="http://www-history.mcs.st-and.ac.uk/~history/BigPictures/Euler_9.jpeg" TargetMode="External"/><Relationship Id="rId10" Type="http://schemas.openxmlformats.org/officeDocument/2006/relationships/image" Target="../media/image61.png"/><Relationship Id="rId4" Type="http://schemas.openxmlformats.org/officeDocument/2006/relationships/image" Target="../media/image61.jpeg"/><Relationship Id="rId9" Type="http://schemas.openxmlformats.org/officeDocument/2006/relationships/image" Target="../media/image6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tiff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2.tif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62.tif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5.png"/><Relationship Id="rId4" Type="http://schemas.openxmlformats.org/officeDocument/2006/relationships/image" Target="../media/image74.tif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tif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8.png"/><Relationship Id="rId5" Type="http://schemas.openxmlformats.org/officeDocument/2006/relationships/image" Target="../media/image79.png"/><Relationship Id="rId4" Type="http://schemas.openxmlformats.org/officeDocument/2006/relationships/image" Target="../media/image77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1.png"/><Relationship Id="rId4" Type="http://schemas.openxmlformats.org/officeDocument/2006/relationships/image" Target="../media/image82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3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tif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6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prime.doc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</p:spPr>
        <p:txBody>
          <a:bodyPr/>
          <a:lstStyle/>
          <a:p>
            <a:r>
              <a:rPr lang="en-US" b="0" i="1" dirty="0"/>
              <a:t>Koen Stulens</a:t>
            </a:r>
          </a:p>
        </p:txBody>
      </p:sp>
    </p:spTree>
    <p:extLst>
      <p:ext uri="{BB962C8B-B14F-4D97-AF65-F5344CB8AC3E}">
        <p14:creationId xmlns:p14="http://schemas.microsoft.com/office/powerpoint/2010/main" val="3111709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B8499-9D48-E94E-A2FB-FBF404CB36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+ 6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2922307" y="258334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+ 15 = 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99B736-2E10-E74B-B29A-4AAEF5A163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21971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605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+ 6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2922307" y="258334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3 + 15 =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93F01-26AC-4F4A-8797-77C4C39481D9}"/>
              </a:ext>
            </a:extLst>
          </p:cNvPr>
          <p:cNvSpPr txBox="1"/>
          <p:nvPr/>
        </p:nvSpPr>
        <p:spPr>
          <a:xfrm>
            <a:off x="2948431" y="3363814"/>
            <a:ext cx="3249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+ 11 = 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93362FA-BD70-DA4D-8EA4-D22C0EAF2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85349D-1A91-B048-820B-E7C64226662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21971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99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+ 6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2922307" y="258334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3 + 15 =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93F01-26AC-4F4A-8797-77C4C39481D9}"/>
              </a:ext>
            </a:extLst>
          </p:cNvPr>
          <p:cNvSpPr txBox="1"/>
          <p:nvPr/>
        </p:nvSpPr>
        <p:spPr>
          <a:xfrm>
            <a:off x="2948431" y="3363814"/>
            <a:ext cx="3249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2 + 11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FE17-8458-3C4B-B702-AC42AFDF3F52}"/>
              </a:ext>
            </a:extLst>
          </p:cNvPr>
          <p:cNvSpPr txBox="1"/>
          <p:nvPr/>
        </p:nvSpPr>
        <p:spPr>
          <a:xfrm>
            <a:off x="3200989" y="4149293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1 - 9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453906-715E-6E4F-9F91-8279D7B5383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9278BD5-B24E-E44C-974C-7727AFD95E0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2197100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196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+ 6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2922307" y="258334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3 + 15 =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93F01-26AC-4F4A-8797-77C4C39481D9}"/>
              </a:ext>
            </a:extLst>
          </p:cNvPr>
          <p:cNvSpPr txBox="1"/>
          <p:nvPr/>
        </p:nvSpPr>
        <p:spPr>
          <a:xfrm>
            <a:off x="2948431" y="3363814"/>
            <a:ext cx="3249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2 + 11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FE17-8458-3C4B-B702-AC42AFDF3F52}"/>
              </a:ext>
            </a:extLst>
          </p:cNvPr>
          <p:cNvSpPr txBox="1"/>
          <p:nvPr/>
        </p:nvSpPr>
        <p:spPr>
          <a:xfrm>
            <a:off x="3200989" y="4149293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1 - 9 =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E5B20-518D-DF42-BBA9-BF1E5C728621}"/>
              </a:ext>
            </a:extLst>
          </p:cNvPr>
          <p:cNvSpPr txBox="1"/>
          <p:nvPr/>
        </p:nvSpPr>
        <p:spPr>
          <a:xfrm>
            <a:off x="3009392" y="492826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5 - 12 = 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53B31D-0667-1D4F-AA2E-66F81A82C83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683D0DD-7172-6A4D-BBD4-D35434565B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2195467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65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3778D-2BF7-4147-9DDF-93A204561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2198732"/>
            <a:ext cx="2244635" cy="2244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+ 6 = 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2739418" y="2583348"/>
            <a:ext cx="33009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3 + 15 = 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93F01-26AC-4F4A-8797-77C4C39481D9}"/>
              </a:ext>
            </a:extLst>
          </p:cNvPr>
          <p:cNvSpPr txBox="1"/>
          <p:nvPr/>
        </p:nvSpPr>
        <p:spPr>
          <a:xfrm>
            <a:off x="2774255" y="3363814"/>
            <a:ext cx="3249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 + 11 =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FE17-8458-3C4B-B702-AC42AFDF3F52}"/>
              </a:ext>
            </a:extLst>
          </p:cNvPr>
          <p:cNvSpPr txBox="1"/>
          <p:nvPr/>
        </p:nvSpPr>
        <p:spPr>
          <a:xfrm>
            <a:off x="3279369" y="4149293"/>
            <a:ext cx="2743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1 - 9 =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E5B20-518D-DF42-BBA9-BF1E5C728621}"/>
              </a:ext>
            </a:extLst>
          </p:cNvPr>
          <p:cNvSpPr txBox="1"/>
          <p:nvPr/>
        </p:nvSpPr>
        <p:spPr>
          <a:xfrm>
            <a:off x="2904884" y="4928266"/>
            <a:ext cx="31277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5 - 12 = 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796C38-040E-AD47-9C37-F195DAD64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F1BFEA8-4F57-034C-B603-84A634AA0F9A}"/>
              </a:ext>
            </a:extLst>
          </p:cNvPr>
          <p:cNvGrpSpPr/>
          <p:nvPr/>
        </p:nvGrpSpPr>
        <p:grpSpPr>
          <a:xfrm>
            <a:off x="6848186" y="2063957"/>
            <a:ext cx="1825672" cy="2396775"/>
            <a:chOff x="6639169" y="1846240"/>
            <a:chExt cx="1825672" cy="23967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435DF2F-1ED1-D046-8571-B981F8EFC0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88012" y="2041016"/>
              <a:ext cx="1476829" cy="20574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A5037AD-420E-A34C-95F0-71D4FD6C47B3}"/>
                </a:ext>
              </a:extLst>
            </p:cNvPr>
            <p:cNvSpPr txBox="1"/>
            <p:nvPr/>
          </p:nvSpPr>
          <p:spPr>
            <a:xfrm>
              <a:off x="6639169" y="2532504"/>
              <a:ext cx="67839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AA00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12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C715697-0945-1149-BFC3-5DE3C86E1C67}"/>
                </a:ext>
              </a:extLst>
            </p:cNvPr>
            <p:cNvSpPr txBox="1"/>
            <p:nvPr/>
          </p:nvSpPr>
          <p:spPr>
            <a:xfrm>
              <a:off x="7519627" y="2532504"/>
              <a:ext cx="761747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0000FF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18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8154294-E860-CF42-995D-E10C7543D819}"/>
                </a:ext>
              </a:extLst>
            </p:cNvPr>
            <p:cNvSpPr txBox="1"/>
            <p:nvPr/>
          </p:nvSpPr>
          <p:spPr>
            <a:xfrm>
              <a:off x="7683934" y="1846240"/>
              <a:ext cx="433132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9A00CF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963D9D-BC93-E440-9EB8-683C89B5C339}"/>
                </a:ext>
              </a:extLst>
            </p:cNvPr>
            <p:cNvSpPr txBox="1"/>
            <p:nvPr/>
          </p:nvSpPr>
          <p:spPr>
            <a:xfrm>
              <a:off x="7542375" y="2984831"/>
              <a:ext cx="678391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00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12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34854B3-A002-8942-9559-75CD48149A03}"/>
                </a:ext>
              </a:extLst>
            </p:cNvPr>
            <p:cNvSpPr txBox="1"/>
            <p:nvPr/>
          </p:nvSpPr>
          <p:spPr>
            <a:xfrm>
              <a:off x="7640513" y="3658240"/>
              <a:ext cx="458780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FF007F"/>
                  </a:solidFill>
                  <a:latin typeface="Chalkduster" panose="03050602040202020205" pitchFamily="66" charset="77"/>
                  <a:ea typeface="Ayuthaya" pitchFamily="2" charset="-34"/>
                  <a:cs typeface="Ayuthaya" pitchFamily="2" charset="-34"/>
                </a:rPr>
                <a:t>6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D27AD03-FBF2-504B-B9D6-086803F9CCC9}"/>
              </a:ext>
            </a:extLst>
          </p:cNvPr>
          <p:cNvSpPr txBox="1"/>
          <p:nvPr/>
        </p:nvSpPr>
        <p:spPr>
          <a:xfrm>
            <a:off x="6863050" y="1194015"/>
            <a:ext cx="19464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Rest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bij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Chalkduster" panose="03050602040202020205" pitchFamily="66" charset="77"/>
              <a:ea typeface="Ayuthaya" pitchFamily="2" charset="-34"/>
              <a:cs typeface="Ayuthaya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F78E721-4F71-0849-858D-122543382A4A}"/>
              </a:ext>
            </a:extLst>
          </p:cNvPr>
          <p:cNvSpPr txBox="1"/>
          <p:nvPr/>
        </p:nvSpPr>
        <p:spPr>
          <a:xfrm>
            <a:off x="6833330" y="4706752"/>
            <a:ext cx="2005870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deling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 </a:t>
            </a:r>
          </a:p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door 12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188A3D9-B273-974D-8B28-DFFF53468AF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316554" y="2782511"/>
            <a:ext cx="329565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245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3778D-2BF7-4147-9DDF-93A2045619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2198732"/>
            <a:ext cx="2244635" cy="2244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4398994" y="1028432"/>
            <a:ext cx="569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4202477" y="181140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A12226-D201-2F46-852E-75A2B2D9FE49}"/>
              </a:ext>
            </a:extLst>
          </p:cNvPr>
          <p:cNvSpPr txBox="1"/>
          <p:nvPr/>
        </p:nvSpPr>
        <p:spPr>
          <a:xfrm>
            <a:off x="4202469" y="2583348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F93F01-26AC-4F4A-8797-77C4C39481D9}"/>
              </a:ext>
            </a:extLst>
          </p:cNvPr>
          <p:cNvSpPr txBox="1"/>
          <p:nvPr/>
        </p:nvSpPr>
        <p:spPr>
          <a:xfrm>
            <a:off x="4211171" y="3363814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41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FE17-8458-3C4B-B702-AC42AFDF3F52}"/>
              </a:ext>
            </a:extLst>
          </p:cNvPr>
          <p:cNvSpPr txBox="1"/>
          <p:nvPr/>
        </p:nvSpPr>
        <p:spPr>
          <a:xfrm>
            <a:off x="4202482" y="4149293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FE5B20-518D-DF42-BBA9-BF1E5C728621}"/>
              </a:ext>
            </a:extLst>
          </p:cNvPr>
          <p:cNvSpPr txBox="1"/>
          <p:nvPr/>
        </p:nvSpPr>
        <p:spPr>
          <a:xfrm>
            <a:off x="4193763" y="4928266"/>
            <a:ext cx="954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65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7796C38-040E-AD47-9C37-F195DAD640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50" y="2197100"/>
            <a:ext cx="2247900" cy="2247900"/>
          </a:xfrm>
          <a:prstGeom prst="rect">
            <a:avLst/>
          </a:prstGeom>
        </p:spPr>
      </p:pic>
      <p:sp>
        <p:nvSpPr>
          <p:cNvPr id="6" name="Arc 5">
            <a:extLst>
              <a:ext uri="{FF2B5EF4-FFF2-40B4-BE49-F238E27FC236}">
                <a16:creationId xmlns:a16="http://schemas.microsoft.com/office/drawing/2014/main" id="{459A49A6-24BE-C641-AF77-DB56643BD4EB}"/>
              </a:ext>
            </a:extLst>
          </p:cNvPr>
          <p:cNvSpPr/>
          <p:nvPr/>
        </p:nvSpPr>
        <p:spPr>
          <a:xfrm>
            <a:off x="5024836" y="1535859"/>
            <a:ext cx="478971" cy="707003"/>
          </a:xfrm>
          <a:prstGeom prst="arc">
            <a:avLst>
              <a:gd name="adj1" fmla="val 16200000"/>
              <a:gd name="adj2" fmla="val 5202051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AF4F25A-092E-024A-B845-B6D89382C301}"/>
              </a:ext>
            </a:extLst>
          </p:cNvPr>
          <p:cNvSpPr/>
          <p:nvPr/>
        </p:nvSpPr>
        <p:spPr>
          <a:xfrm>
            <a:off x="5024836" y="3047009"/>
            <a:ext cx="478971" cy="707003"/>
          </a:xfrm>
          <a:prstGeom prst="arc">
            <a:avLst>
              <a:gd name="adj1" fmla="val 16200000"/>
              <a:gd name="adj2" fmla="val 5202051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36CF5B43-8AD2-B144-B262-16E35EC24707}"/>
              </a:ext>
            </a:extLst>
          </p:cNvPr>
          <p:cNvSpPr/>
          <p:nvPr/>
        </p:nvSpPr>
        <p:spPr>
          <a:xfrm flipH="1">
            <a:off x="3707776" y="2338010"/>
            <a:ext cx="478971" cy="707003"/>
          </a:xfrm>
          <a:prstGeom prst="arc">
            <a:avLst>
              <a:gd name="adj1" fmla="val 16200000"/>
              <a:gd name="adj2" fmla="val 5202051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00E012F9-8874-494B-85BB-BC5FB0B4D7EA}"/>
              </a:ext>
            </a:extLst>
          </p:cNvPr>
          <p:cNvSpPr/>
          <p:nvPr/>
        </p:nvSpPr>
        <p:spPr>
          <a:xfrm flipH="1">
            <a:off x="3707775" y="3795791"/>
            <a:ext cx="478971" cy="707003"/>
          </a:xfrm>
          <a:prstGeom prst="arc">
            <a:avLst>
              <a:gd name="adj1" fmla="val 16200000"/>
              <a:gd name="adj2" fmla="val 5202051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9DA24873-E0F9-924D-94D5-F3B8017C43DC}"/>
              </a:ext>
            </a:extLst>
          </p:cNvPr>
          <p:cNvSpPr/>
          <p:nvPr/>
        </p:nvSpPr>
        <p:spPr>
          <a:xfrm>
            <a:off x="5024836" y="4646410"/>
            <a:ext cx="478971" cy="707003"/>
          </a:xfrm>
          <a:prstGeom prst="arc">
            <a:avLst>
              <a:gd name="adj1" fmla="val 16200000"/>
              <a:gd name="adj2" fmla="val 5202051"/>
            </a:avLst>
          </a:prstGeom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50A236-533B-FB45-9EC8-98B7225A846A}"/>
              </a:ext>
            </a:extLst>
          </p:cNvPr>
          <p:cNvSpPr txBox="1"/>
          <p:nvPr/>
        </p:nvSpPr>
        <p:spPr>
          <a:xfrm>
            <a:off x="6144778" y="2152902"/>
            <a:ext cx="2762872" cy="107721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congruent </a:t>
            </a:r>
          </a:p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halkduster" panose="03050602040202020205" pitchFamily="66" charset="77"/>
                <a:ea typeface="Ayuthaya" pitchFamily="2" charset="-34"/>
                <a:cs typeface="Ayuthaya" pitchFamily="2" charset="-34"/>
              </a:rPr>
              <a:t>modulo 12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13BFA2-D7DC-D847-AD7E-6444B0501549}"/>
              </a:ext>
            </a:extLst>
          </p:cNvPr>
          <p:cNvSpPr txBox="1"/>
          <p:nvPr/>
        </p:nvSpPr>
        <p:spPr>
          <a:xfrm>
            <a:off x="5503807" y="170469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0000"/>
                </a:solidFill>
              </a:rPr>
              <a:t>+12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A7C8B96-ED71-7249-9261-8EF1D6D9BC95}"/>
              </a:ext>
            </a:extLst>
          </p:cNvPr>
          <p:cNvSpPr txBox="1"/>
          <p:nvPr/>
        </p:nvSpPr>
        <p:spPr>
          <a:xfrm>
            <a:off x="5499310" y="3215844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0000"/>
                </a:solidFill>
              </a:rPr>
              <a:t>+12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7DA813-975E-474F-9DEC-920B100A306B}"/>
              </a:ext>
            </a:extLst>
          </p:cNvPr>
          <p:cNvSpPr txBox="1"/>
          <p:nvPr/>
        </p:nvSpPr>
        <p:spPr>
          <a:xfrm>
            <a:off x="5499310" y="4815245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0000"/>
                </a:solidFill>
              </a:rPr>
              <a:t>+12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5E60BBE-36D7-9E48-9B9D-E04C893BEBF0}"/>
              </a:ext>
            </a:extLst>
          </p:cNvPr>
          <p:cNvSpPr txBox="1"/>
          <p:nvPr/>
        </p:nvSpPr>
        <p:spPr>
          <a:xfrm>
            <a:off x="3059432" y="3964626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0000"/>
                </a:solidFill>
              </a:rPr>
              <a:t>+12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ED2431-CE10-EE4A-AC9E-0071CC5FC886}"/>
              </a:ext>
            </a:extLst>
          </p:cNvPr>
          <p:cNvSpPr txBox="1"/>
          <p:nvPr/>
        </p:nvSpPr>
        <p:spPr>
          <a:xfrm>
            <a:off x="3059431" y="2506541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E0000"/>
                </a:solidFill>
              </a:rPr>
              <a:t>+12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532BB4-266C-004F-86AD-B8927D0F3F69}"/>
                  </a:ext>
                </a:extLst>
              </p:cNvPr>
              <p:cNvSpPr txBox="1"/>
              <p:nvPr/>
            </p:nvSpPr>
            <p:spPr>
              <a:xfrm>
                <a:off x="6258880" y="4056311"/>
                <a:ext cx="25346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17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sz="2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</a:rPr>
                  <a:t>  29 mod 12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8532BB4-266C-004F-86AD-B8927D0F3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880" y="4056311"/>
                <a:ext cx="2534668" cy="461665"/>
              </a:xfrm>
              <a:prstGeom prst="rect">
                <a:avLst/>
              </a:prstGeom>
              <a:blipFill>
                <a:blip r:embed="rId4"/>
                <a:stretch>
                  <a:fillRect l="-3500" t="-7895" r="-2500" b="-2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6146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654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NL82 ABNA 0566 8410 88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730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3EE9E86-C222-844D-93A4-EEB8642C2BC8}"/>
              </a:ext>
            </a:extLst>
          </p:cNvPr>
          <p:cNvSpPr/>
          <p:nvPr/>
        </p:nvSpPr>
        <p:spPr>
          <a:xfrm>
            <a:off x="4206240" y="4146116"/>
            <a:ext cx="4720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0566841088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NL82 ABNA 0566 8410 88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71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3EE9E86-C222-844D-93A4-EEB8642C2BC8}"/>
              </a:ext>
            </a:extLst>
          </p:cNvPr>
          <p:cNvSpPr/>
          <p:nvPr/>
        </p:nvSpPr>
        <p:spPr>
          <a:xfrm>
            <a:off x="4206240" y="4146116"/>
            <a:ext cx="47200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0566841088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A=10, B= 11, …,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=35: </a:t>
            </a:r>
            <a:b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nl-NL" sz="1600" dirty="0">
                <a:solidFill>
                  <a:srgbClr val="9A00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10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0566841088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NL82 ABNA 0566 8410 88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432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25613-D64A-244C-97AC-6B7FFA04EE0B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</p:spTree>
    <p:extLst>
      <p:ext uri="{BB962C8B-B14F-4D97-AF65-F5344CB8AC3E}">
        <p14:creationId xmlns:p14="http://schemas.microsoft.com/office/powerpoint/2010/main" val="308980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/>
              <p:nvPr/>
            </p:nvSpPr>
            <p:spPr>
              <a:xfrm>
                <a:off x="4206240" y="4146116"/>
                <a:ext cx="4720046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0566841088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82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en-US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A=10, B= 11, …,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=35: 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rgbClr val="9A00C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0566841088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82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modulo 97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101123100566841088232182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97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146116"/>
                <a:ext cx="4720046" cy="1446550"/>
              </a:xfrm>
              <a:prstGeom prst="rect">
                <a:avLst/>
              </a:prstGeom>
              <a:blipFill>
                <a:blip r:embed="rId5"/>
                <a:stretch>
                  <a:fillRect l="-268" t="-870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NL82 ABNA 0566 8410 88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6663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/>
              <p:nvPr/>
            </p:nvSpPr>
            <p:spPr>
              <a:xfrm>
                <a:off x="4206240" y="4146116"/>
                <a:ext cx="472004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0566841088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82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en-US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A=10, B= 11, …,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=35: 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rgbClr val="9A00C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0566841088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82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modulo 97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101123100566841088232182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1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97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Restwaarde gelijk aan 1: IBAN OK</a:t>
                </a:r>
                <a:endParaRPr 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146116"/>
                <a:ext cx="4720046" cy="1785104"/>
              </a:xfrm>
              <a:prstGeom prst="rect">
                <a:avLst/>
              </a:prstGeom>
              <a:blipFill>
                <a:blip r:embed="rId5"/>
                <a:stretch>
                  <a:fillRect l="-268" t="-70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77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NL82 ABNA 0566 8410 88</a:t>
            </a:r>
            <a:endParaRPr lang="nl-NL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1206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3EE9E86-C222-844D-93A4-EEB8642C2BC8}"/>
              </a:ext>
            </a:extLst>
          </p:cNvPr>
          <p:cNvSpPr/>
          <p:nvPr/>
        </p:nvSpPr>
        <p:spPr>
          <a:xfrm>
            <a:off x="4206240" y="4146116"/>
            <a:ext cx="47200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0006339095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NLxx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INGB 0006 3390 95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6355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3EE9E86-C222-844D-93A4-EEB8642C2BC8}"/>
              </a:ext>
            </a:extLst>
          </p:cNvPr>
          <p:cNvSpPr/>
          <p:nvPr/>
        </p:nvSpPr>
        <p:spPr>
          <a:xfrm>
            <a:off x="4206240" y="4146116"/>
            <a:ext cx="472004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</a:t>
            </a:r>
            <a:r>
              <a:rPr lang="nl-NL" sz="1600" dirty="0">
                <a:solidFill>
                  <a:srgbClr val="7030A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0006339095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</a:t>
            </a:r>
            <a:endParaRPr lang="nl-NL" sz="16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endParaRPr lang="en-US" sz="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eriod"/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A=10, B= 11, …,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=35: </a:t>
            </a:r>
            <a:b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nl-NL" sz="1600" dirty="0">
                <a:solidFill>
                  <a:schemeClr val="accent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18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nl-NL" sz="1600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nl-NL" sz="1600" dirty="0">
                <a:solidFill>
                  <a:srgbClr val="9A00C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11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0006339095</a:t>
            </a:r>
            <a:r>
              <a:rPr lang="nl-NL" sz="1600" dirty="0">
                <a:solidFill>
                  <a:srgbClr val="FFC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</a:t>
            </a:r>
            <a:r>
              <a:rPr lang="nl-NL" sz="1600" dirty="0">
                <a:solidFill>
                  <a:schemeClr val="accent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00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NLxx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INGB 0006 3390 95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105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/>
              <p:nvPr/>
            </p:nvSpPr>
            <p:spPr>
              <a:xfrm>
                <a:off x="4206240" y="4146116"/>
                <a:ext cx="4720046" cy="1508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</a:t>
                </a:r>
                <a:r>
                  <a:rPr lang="nl-NL" sz="16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0006339095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endParaRPr lang="nl-N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en-US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A=10, B= 11, …,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=35: 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16</a:t>
                </a:r>
                <a:r>
                  <a:rPr lang="nl-NL" sz="1600" dirty="0">
                    <a:solidFill>
                      <a:srgbClr val="9A00C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0006339095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modulo 97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182316110006339095232100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78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97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146116"/>
                <a:ext cx="4720046" cy="1508105"/>
              </a:xfrm>
              <a:prstGeom prst="rect">
                <a:avLst/>
              </a:prstGeom>
              <a:blipFill>
                <a:blip r:embed="rId5"/>
                <a:stretch>
                  <a:fillRect l="-268" t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NLxx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INGB 0006 3390 95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2889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23" name="Picture 5">
            <a:extLst>
              <a:ext uri="{FF2B5EF4-FFF2-40B4-BE49-F238E27FC236}">
                <a16:creationId xmlns:a16="http://schemas.microsoft.com/office/drawing/2014/main" id="{B2BB9573-3E6E-194A-8D27-AC4B44BF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274" y="825841"/>
            <a:ext cx="1836737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188" y="2935629"/>
            <a:ext cx="9156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1777-1855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/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Voor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ℕ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met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≥2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definiëren we:</a:t>
                </a:r>
                <a:endParaRPr lang="en-US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en-US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∀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ℤ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: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≡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𝑚𝑜𝑑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       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⇕</m:t>
                    </m:r>
                  </m:oMath>
                </a14:m>
                <a:endParaRPr lang="nl-NL" sz="18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| (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nl-NL" sz="18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3B50E8AB-2E58-FA45-BBFB-F9BA1F9CD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6195" y="828440"/>
                <a:ext cx="4572000" cy="1477328"/>
              </a:xfrm>
              <a:prstGeom prst="rect">
                <a:avLst/>
              </a:prstGeom>
              <a:blipFill>
                <a:blip r:embed="rId3"/>
                <a:stretch>
                  <a:fillRect l="-1108" t="-1695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4B3464D-6894-C345-B8B7-0D2B69D1353D}"/>
              </a:ext>
            </a:extLst>
          </p:cNvPr>
          <p:cNvSpPr/>
          <p:nvPr/>
        </p:nvSpPr>
        <p:spPr>
          <a:xfrm>
            <a:off x="3034939" y="2552937"/>
            <a:ext cx="49551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en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dezelfde rest hebben bij deling door </a:t>
            </a:r>
            <a:r>
              <a:rPr lang="nl-NL" sz="20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78A9E3F-6B0D-6C4E-BB72-20779A6DF96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274" y="3872043"/>
            <a:ext cx="3255949" cy="1459563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14144E8-C1E9-E14D-A46A-B9D71D5BF8DD}"/>
              </a:ext>
            </a:extLst>
          </p:cNvPr>
          <p:cNvCxnSpPr>
            <a:cxnSpLocks/>
          </p:cNvCxnSpPr>
          <p:nvPr/>
        </p:nvCxnSpPr>
        <p:spPr>
          <a:xfrm>
            <a:off x="323274" y="3500438"/>
            <a:ext cx="8603012" cy="0"/>
          </a:xfrm>
          <a:prstGeom prst="line">
            <a:avLst/>
          </a:prstGeom>
          <a:ln>
            <a:solidFill>
              <a:srgbClr val="2CCD9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/>
              <p:nvPr/>
            </p:nvSpPr>
            <p:spPr>
              <a:xfrm>
                <a:off x="4206240" y="4146116"/>
                <a:ext cx="4720046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chemeClr val="tx1">
                      <a:lumMod val="65000"/>
                      <a:lumOff val="35000"/>
                    </a:schemeClr>
                  </a:buClr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</a:t>
                </a:r>
                <a:r>
                  <a:rPr lang="nl-NL" sz="1600" dirty="0">
                    <a:solidFill>
                      <a:srgbClr val="7030A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0006339095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</a:t>
                </a:r>
                <a:endParaRPr lang="nl-NL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en-US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A=10, B= 11, …,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Z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=35: 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accent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</a:t>
                </a:r>
                <a:r>
                  <a:rPr lang="nl-NL" sz="1600" dirty="0">
                    <a:solidFill>
                      <a:srgbClr val="00B05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rgbClr val="0000F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16</a:t>
                </a:r>
                <a:r>
                  <a:rPr lang="nl-NL" sz="1600" dirty="0">
                    <a:solidFill>
                      <a:srgbClr val="9A00CF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0006339095</a:t>
                </a:r>
                <a:r>
                  <a:rPr lang="nl-NL" sz="1600" dirty="0">
                    <a:solidFill>
                      <a:srgbClr val="FFC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23</a:t>
                </a:r>
                <a:r>
                  <a:rPr lang="nl-NL" sz="1600" dirty="0">
                    <a:solidFill>
                      <a:schemeClr val="accent5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21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00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modulo 97</a:t>
                </a:r>
                <a:b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</a:b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182316110006339095232100 </a:t>
                </a:r>
                <a14:m>
                  <m:oMath xmlns:m="http://schemas.openxmlformats.org/officeDocument/2006/math">
                    <m:r>
                      <a:rPr lang="nl-NL" sz="1600" i="1" dirty="0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78 </a:t>
                </a:r>
                <a:r>
                  <a:rPr lang="nl-NL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mod</a:t>
                </a: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97</a:t>
                </a: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endParaRPr lang="nl-NL" sz="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342900" lvl="0" indent="-342900">
                  <a:spcAft>
                    <a:spcPts val="0"/>
                  </a:spcAft>
                  <a:buFont typeface="+mj-lt"/>
                  <a:buAutoNum type="arabicPeriod"/>
                  <a:tabLst>
                    <a:tab pos="900430" algn="ctr"/>
                    <a:tab pos="1260475" algn="ctr"/>
                    <a:tab pos="1620520" algn="ctr"/>
                    <a:tab pos="1980565" algn="ctr"/>
                    <a:tab pos="2340610" algn="ctr"/>
                    <a:tab pos="2700655" algn="ctr"/>
                    <a:tab pos="3060700" algn="ctr"/>
                    <a:tab pos="3420745" algn="ctr"/>
                    <a:tab pos="3780790" algn="ctr"/>
                    <a:tab pos="4140835" algn="ctr"/>
                    <a:tab pos="4500880" algn="ctr"/>
                    <a:tab pos="4860925" algn="ctr"/>
                    <a:tab pos="5220970" algn="ctr"/>
                    <a:tab pos="5581015" algn="ctr"/>
                  </a:tabLst>
                </a:pPr>
                <a:r>
                  <a:rPr lang="nl-NL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98 – 78 = </a:t>
                </a:r>
                <a:r>
                  <a:rPr lang="nl-NL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20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3EE9E86-C222-844D-93A4-EEB8642C2B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240" y="4146116"/>
                <a:ext cx="4720046" cy="1785104"/>
              </a:xfrm>
              <a:prstGeom prst="rect">
                <a:avLst/>
              </a:prstGeom>
              <a:blipFill>
                <a:blip r:embed="rId5"/>
                <a:stretch>
                  <a:fillRect l="-268" t="-704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050A08BB-6596-4D47-8BB8-EE754611E2E7}"/>
              </a:ext>
            </a:extLst>
          </p:cNvPr>
          <p:cNvSpPr/>
          <p:nvPr/>
        </p:nvSpPr>
        <p:spPr>
          <a:xfrm>
            <a:off x="4206240" y="3662346"/>
            <a:ext cx="28135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  <a:tabLst>
                <a:tab pos="900430" algn="ctr"/>
                <a:tab pos="1260475" algn="ctr"/>
                <a:tab pos="1620520" algn="ctr"/>
                <a:tab pos="1980565" algn="ctr"/>
                <a:tab pos="2340610" algn="ctr"/>
                <a:tab pos="2700655" algn="ctr"/>
                <a:tab pos="3060700" algn="ctr"/>
                <a:tab pos="3420745" algn="ctr"/>
                <a:tab pos="3780790" algn="ctr"/>
                <a:tab pos="4140835" algn="ctr"/>
                <a:tab pos="4500880" algn="ctr"/>
                <a:tab pos="4860925" algn="ctr"/>
                <a:tab pos="5220970" algn="ctr"/>
                <a:tab pos="5581015" algn="ctr"/>
              </a:tabLst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NL</a:t>
            </a:r>
            <a:r>
              <a:rPr lang="nl-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20</a:t>
            </a: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INGB 0006 3390 95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20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EBC55-6EE1-A042-9C42-0E8EA8AF9753}"/>
              </a:ext>
            </a:extLst>
          </p:cNvPr>
          <p:cNvGrpSpPr/>
          <p:nvPr/>
        </p:nvGrpSpPr>
        <p:grpSpPr>
          <a:xfrm>
            <a:off x="1832581" y="1316457"/>
            <a:ext cx="7226300" cy="1363662"/>
            <a:chOff x="1832581" y="1316457"/>
            <a:chExt cx="7226300" cy="1363662"/>
          </a:xfrm>
        </p:grpSpPr>
        <p:grpSp>
          <p:nvGrpSpPr>
            <p:cNvPr id="13" name="Group 302">
              <a:extLst>
                <a:ext uri="{FF2B5EF4-FFF2-40B4-BE49-F238E27FC236}">
                  <a16:creationId xmlns:a16="http://schemas.microsoft.com/office/drawing/2014/main" id="{A51726C5-24AE-1C45-9A9C-83C05E550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640307"/>
              <a:ext cx="7162800" cy="366712"/>
              <a:chOff x="75" y="857"/>
              <a:chExt cx="4512" cy="231"/>
            </a:xfrm>
          </p:grpSpPr>
          <p:sp>
            <p:nvSpPr>
              <p:cNvPr id="82" name="Text Box 224">
                <a:extLst>
                  <a:ext uri="{FF2B5EF4-FFF2-40B4-BE49-F238E27FC236}">
                    <a16:creationId xmlns:a16="http://schemas.microsoft.com/office/drawing/2014/main" id="{2275FBFB-BB82-3449-89FA-B89A40B6C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83" name="Text Box 225">
                <a:extLst>
                  <a:ext uri="{FF2B5EF4-FFF2-40B4-BE49-F238E27FC236}">
                    <a16:creationId xmlns:a16="http://schemas.microsoft.com/office/drawing/2014/main" id="{EEB084B2-B1E9-DB4D-BA46-376E0F129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84" name="Text Box 226">
                <a:extLst>
                  <a:ext uri="{FF2B5EF4-FFF2-40B4-BE49-F238E27FC236}">
                    <a16:creationId xmlns:a16="http://schemas.microsoft.com/office/drawing/2014/main" id="{4FCAEABD-B452-EA49-9D6C-DC3A1D6D0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5" name="Text Box 227">
                <a:extLst>
                  <a:ext uri="{FF2B5EF4-FFF2-40B4-BE49-F238E27FC236}">
                    <a16:creationId xmlns:a16="http://schemas.microsoft.com/office/drawing/2014/main" id="{6E958C71-54F8-8543-A9BC-2ABF9C21F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86" name="Text Box 228">
                <a:extLst>
                  <a:ext uri="{FF2B5EF4-FFF2-40B4-BE49-F238E27FC236}">
                    <a16:creationId xmlns:a16="http://schemas.microsoft.com/office/drawing/2014/main" id="{208068F6-8F20-5148-B16D-F36B81242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87" name="Text Box 229">
                <a:extLst>
                  <a:ext uri="{FF2B5EF4-FFF2-40B4-BE49-F238E27FC236}">
                    <a16:creationId xmlns:a16="http://schemas.microsoft.com/office/drawing/2014/main" id="{89F6D360-42CE-5243-8116-3A62C2D6D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" y="857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88" name="Text Box 230">
                <a:extLst>
                  <a:ext uri="{FF2B5EF4-FFF2-40B4-BE49-F238E27FC236}">
                    <a16:creationId xmlns:a16="http://schemas.microsoft.com/office/drawing/2014/main" id="{45A2328E-C535-C04E-B68D-449663DC1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</a:p>
            </p:txBody>
          </p:sp>
          <p:sp>
            <p:nvSpPr>
              <p:cNvPr id="89" name="Text Box 231">
                <a:extLst>
                  <a:ext uri="{FF2B5EF4-FFF2-40B4-BE49-F238E27FC236}">
                    <a16:creationId xmlns:a16="http://schemas.microsoft.com/office/drawing/2014/main" id="{7C63AF57-4E8E-704F-9708-6254B9024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90" name="Text Box 232">
                <a:extLst>
                  <a:ext uri="{FF2B5EF4-FFF2-40B4-BE49-F238E27FC236}">
                    <a16:creationId xmlns:a16="http://schemas.microsoft.com/office/drawing/2014/main" id="{F7FAEC0F-B073-9E4E-98A6-59D14AE5C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91" name="Text Box 233">
                <a:extLst>
                  <a:ext uri="{FF2B5EF4-FFF2-40B4-BE49-F238E27FC236}">
                    <a16:creationId xmlns:a16="http://schemas.microsoft.com/office/drawing/2014/main" id="{81286BF7-17B0-6A44-8865-A2BEEE30A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1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</a:p>
            </p:txBody>
          </p:sp>
          <p:sp>
            <p:nvSpPr>
              <p:cNvPr id="92" name="Text Box 234">
                <a:extLst>
                  <a:ext uri="{FF2B5EF4-FFF2-40B4-BE49-F238E27FC236}">
                    <a16:creationId xmlns:a16="http://schemas.microsoft.com/office/drawing/2014/main" id="{481404F2-23F7-DA4F-8125-532FDAA64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7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93" name="Text Box 235">
                <a:extLst>
                  <a:ext uri="{FF2B5EF4-FFF2-40B4-BE49-F238E27FC236}">
                    <a16:creationId xmlns:a16="http://schemas.microsoft.com/office/drawing/2014/main" id="{5AC1032C-F5BE-3F4F-ACB7-98A1E30C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</a:p>
            </p:txBody>
          </p:sp>
          <p:sp>
            <p:nvSpPr>
              <p:cNvPr id="94" name="Text Box 236">
                <a:extLst>
                  <a:ext uri="{FF2B5EF4-FFF2-40B4-BE49-F238E27FC236}">
                    <a16:creationId xmlns:a16="http://schemas.microsoft.com/office/drawing/2014/main" id="{ABB558E4-7774-DA45-8D55-F8270D054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857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95" name="Text Box 237">
                <a:extLst>
                  <a:ext uri="{FF2B5EF4-FFF2-40B4-BE49-F238E27FC236}">
                    <a16:creationId xmlns:a16="http://schemas.microsoft.com/office/drawing/2014/main" id="{60EB7A29-7C7E-2A4D-8ABE-F49162789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96" name="Text Box 238">
                <a:extLst>
                  <a:ext uri="{FF2B5EF4-FFF2-40B4-BE49-F238E27FC236}">
                    <a16:creationId xmlns:a16="http://schemas.microsoft.com/office/drawing/2014/main" id="{338A8121-28EE-4947-9289-14CD70861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</a:t>
                </a:r>
              </a:p>
            </p:txBody>
          </p:sp>
          <p:sp>
            <p:nvSpPr>
              <p:cNvPr id="97" name="Text Box 239">
                <a:extLst>
                  <a:ext uri="{FF2B5EF4-FFF2-40B4-BE49-F238E27FC236}">
                    <a16:creationId xmlns:a16="http://schemas.microsoft.com/office/drawing/2014/main" id="{7813C333-E27F-BD47-BBD5-5870E3EC0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98" name="Text Box 240">
                <a:extLst>
                  <a:ext uri="{FF2B5EF4-FFF2-40B4-BE49-F238E27FC236}">
                    <a16:creationId xmlns:a16="http://schemas.microsoft.com/office/drawing/2014/main" id="{1B2D15D9-E533-9246-8D41-BC35C3E52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</a:t>
                </a:r>
              </a:p>
            </p:txBody>
          </p:sp>
          <p:sp>
            <p:nvSpPr>
              <p:cNvPr id="99" name="Text Box 241">
                <a:extLst>
                  <a:ext uri="{FF2B5EF4-FFF2-40B4-BE49-F238E27FC236}">
                    <a16:creationId xmlns:a16="http://schemas.microsoft.com/office/drawing/2014/main" id="{388EEB55-4E30-A64A-BFB1-328D23ACE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1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00" name="Text Box 242">
                <a:extLst>
                  <a:ext uri="{FF2B5EF4-FFF2-40B4-BE49-F238E27FC236}">
                    <a16:creationId xmlns:a16="http://schemas.microsoft.com/office/drawing/2014/main" id="{F9B6E8A1-FBE2-EA48-83F2-D0EB27EC3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3" y="857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101" name="Text Box 243">
                <a:extLst>
                  <a:ext uri="{FF2B5EF4-FFF2-40B4-BE49-F238E27FC236}">
                    <a16:creationId xmlns:a16="http://schemas.microsoft.com/office/drawing/2014/main" id="{0FD63BC8-A079-C248-AD92-D709B7D0C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02" name="Text Box 244">
                <a:extLst>
                  <a:ext uri="{FF2B5EF4-FFF2-40B4-BE49-F238E27FC236}">
                    <a16:creationId xmlns:a16="http://schemas.microsoft.com/office/drawing/2014/main" id="{293A93E1-8BB1-4142-A88F-B17E93DC4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103" name="Text Box 245">
                <a:extLst>
                  <a:ext uri="{FF2B5EF4-FFF2-40B4-BE49-F238E27FC236}">
                    <a16:creationId xmlns:a16="http://schemas.microsoft.com/office/drawing/2014/main" id="{C8253331-032A-7143-A0CF-FE08E8D4B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" y="857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04" name="Text Box 246">
                <a:extLst>
                  <a:ext uri="{FF2B5EF4-FFF2-40B4-BE49-F238E27FC236}">
                    <a16:creationId xmlns:a16="http://schemas.microsoft.com/office/drawing/2014/main" id="{27B44BE0-9D9D-0842-9F7A-BA2C96697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105" name="Text Box 247">
                <a:extLst>
                  <a:ext uri="{FF2B5EF4-FFF2-40B4-BE49-F238E27FC236}">
                    <a16:creationId xmlns:a16="http://schemas.microsoft.com/office/drawing/2014/main" id="{C17CDD3C-5EF4-574F-A63A-6EC673971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106" name="Text Box 248">
                <a:extLst>
                  <a:ext uri="{FF2B5EF4-FFF2-40B4-BE49-F238E27FC236}">
                    <a16:creationId xmlns:a16="http://schemas.microsoft.com/office/drawing/2014/main" id="{0E443D61-29D9-B14D-954F-C2369F128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107" name="Text Box 249">
                <a:extLst>
                  <a:ext uri="{FF2B5EF4-FFF2-40B4-BE49-F238E27FC236}">
                    <a16:creationId xmlns:a16="http://schemas.microsoft.com/office/drawing/2014/main" id="{BC04DC1A-B694-384E-B702-EE15BEE21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7" y="857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</a:t>
                </a:r>
              </a:p>
            </p:txBody>
          </p:sp>
        </p:grpSp>
        <p:grpSp>
          <p:nvGrpSpPr>
            <p:cNvPr id="14" name="Group 303">
              <a:extLst>
                <a:ext uri="{FF2B5EF4-FFF2-40B4-BE49-F238E27FC236}">
                  <a16:creationId xmlns:a16="http://schemas.microsoft.com/office/drawing/2014/main" id="{C50F6EFF-F7CD-B043-ACBD-54EB40F2B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967332"/>
              <a:ext cx="327025" cy="712787"/>
              <a:chOff x="75" y="1063"/>
              <a:chExt cx="206" cy="449"/>
            </a:xfrm>
          </p:grpSpPr>
          <p:sp>
            <p:nvSpPr>
              <p:cNvPr id="80" name="Text Box 250">
                <a:extLst>
                  <a:ext uri="{FF2B5EF4-FFF2-40B4-BE49-F238E27FC236}">
                    <a16:creationId xmlns:a16="http://schemas.microsoft.com/office/drawing/2014/main" id="{CE1DB6E4-C2D3-D249-8175-99CC8A2EC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81" name="Text Box 251">
                <a:extLst>
                  <a:ext uri="{FF2B5EF4-FFF2-40B4-BE49-F238E27FC236}">
                    <a16:creationId xmlns:a16="http://schemas.microsoft.com/office/drawing/2014/main" id="{8A30496E-4C7B-1943-BABA-4E1B6F586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304">
              <a:extLst>
                <a:ext uri="{FF2B5EF4-FFF2-40B4-BE49-F238E27FC236}">
                  <a16:creationId xmlns:a16="http://schemas.microsoft.com/office/drawing/2014/main" id="{AB08A2A6-7194-4E45-8B44-1DFC637B3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281" y="1967332"/>
              <a:ext cx="327025" cy="712787"/>
              <a:chOff x="243" y="1063"/>
              <a:chExt cx="206" cy="449"/>
            </a:xfrm>
          </p:grpSpPr>
          <p:sp>
            <p:nvSpPr>
              <p:cNvPr id="78" name="Text Box 252">
                <a:extLst>
                  <a:ext uri="{FF2B5EF4-FFF2-40B4-BE49-F238E27FC236}">
                    <a16:creationId xmlns:a16="http://schemas.microsoft.com/office/drawing/2014/main" id="{97822A43-8184-7641-BCA6-F4913A345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79" name="Text Box 253">
                <a:extLst>
                  <a:ext uri="{FF2B5EF4-FFF2-40B4-BE49-F238E27FC236}">
                    <a16:creationId xmlns:a16="http://schemas.microsoft.com/office/drawing/2014/main" id="{035BB9BE-9D0B-834A-82EE-A1990E634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6" name="Group 305">
              <a:extLst>
                <a:ext uri="{FF2B5EF4-FFF2-40B4-BE49-F238E27FC236}">
                  <a16:creationId xmlns:a16="http://schemas.microsoft.com/office/drawing/2014/main" id="{E1CDB8F7-C0F1-4141-A51F-0C55F7857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5031" y="1967332"/>
              <a:ext cx="322262" cy="712787"/>
              <a:chOff x="423" y="1063"/>
              <a:chExt cx="203" cy="449"/>
            </a:xfrm>
          </p:grpSpPr>
          <p:sp>
            <p:nvSpPr>
              <p:cNvPr id="76" name="Text Box 254">
                <a:extLst>
                  <a:ext uri="{FF2B5EF4-FFF2-40B4-BE49-F238E27FC236}">
                    <a16:creationId xmlns:a16="http://schemas.microsoft.com/office/drawing/2014/main" id="{364F61B6-8EA3-8D42-A68D-EFD101444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" y="1281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77" name="Text Box 255">
                <a:extLst>
                  <a:ext uri="{FF2B5EF4-FFF2-40B4-BE49-F238E27FC236}">
                    <a16:creationId xmlns:a16="http://schemas.microsoft.com/office/drawing/2014/main" id="{9907E2F6-8D47-274A-8E3C-334106FEB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8" name="Group 308">
              <a:extLst>
                <a:ext uri="{FF2B5EF4-FFF2-40B4-BE49-F238E27FC236}">
                  <a16:creationId xmlns:a16="http://schemas.microsoft.com/office/drawing/2014/main" id="{BC1DA5C1-C3C6-1542-916B-AB2799D65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4481" y="1967332"/>
              <a:ext cx="874712" cy="706437"/>
              <a:chOff x="4051" y="1063"/>
              <a:chExt cx="551" cy="445"/>
            </a:xfrm>
          </p:grpSpPr>
          <p:sp>
            <p:nvSpPr>
              <p:cNvPr id="70" name="Text Box 256">
                <a:extLst>
                  <a:ext uri="{FF2B5EF4-FFF2-40B4-BE49-F238E27FC236}">
                    <a16:creationId xmlns:a16="http://schemas.microsoft.com/office/drawing/2014/main" id="{FB99A6FF-605C-D24D-ADF2-C4230B139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1" y="127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71" name="Text Box 257">
                <a:extLst>
                  <a:ext uri="{FF2B5EF4-FFF2-40B4-BE49-F238E27FC236}">
                    <a16:creationId xmlns:a16="http://schemas.microsoft.com/office/drawing/2014/main" id="{49C1CB19-B4DD-9A43-91B2-8F4608CD8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9" y="127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72" name="Text Box 258">
                <a:extLst>
                  <a:ext uri="{FF2B5EF4-FFF2-40B4-BE49-F238E27FC236}">
                    <a16:creationId xmlns:a16="http://schemas.microsoft.com/office/drawing/2014/main" id="{C57A3DB9-8C20-BE49-81CE-809882475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127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3" name="Text Box 259">
                <a:extLst>
                  <a:ext uri="{FF2B5EF4-FFF2-40B4-BE49-F238E27FC236}">
                    <a16:creationId xmlns:a16="http://schemas.microsoft.com/office/drawing/2014/main" id="{524904BC-D9EB-F94B-9E04-EDAC97EEC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74" name="Text Box 260">
                <a:extLst>
                  <a:ext uri="{FF2B5EF4-FFF2-40B4-BE49-F238E27FC236}">
                    <a16:creationId xmlns:a16="http://schemas.microsoft.com/office/drawing/2014/main" id="{C6E25DFC-38DE-D94F-87A0-869791597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75" name="Text Box 261">
                <a:extLst>
                  <a:ext uri="{FF2B5EF4-FFF2-40B4-BE49-F238E27FC236}">
                    <a16:creationId xmlns:a16="http://schemas.microsoft.com/office/drawing/2014/main" id="{C04925BC-1900-EA40-B489-EB506FF4D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21" name="Group 307">
              <a:extLst>
                <a:ext uri="{FF2B5EF4-FFF2-40B4-BE49-F238E27FC236}">
                  <a16:creationId xmlns:a16="http://schemas.microsoft.com/office/drawing/2014/main" id="{E48EFA4D-180B-E246-A083-FA4EE8CE0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081" y="1967332"/>
              <a:ext cx="5527675" cy="712787"/>
              <a:chOff x="595" y="1063"/>
              <a:chExt cx="3482" cy="449"/>
            </a:xfrm>
          </p:grpSpPr>
          <p:sp>
            <p:nvSpPr>
              <p:cNvPr id="28" name="Text Box 262">
                <a:extLst>
                  <a:ext uri="{FF2B5EF4-FFF2-40B4-BE49-F238E27FC236}">
                    <a16:creationId xmlns:a16="http://schemas.microsoft.com/office/drawing/2014/main" id="{0E7E4764-758D-5242-A8E1-546A43495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</a:p>
            </p:txBody>
          </p:sp>
          <p:sp>
            <p:nvSpPr>
              <p:cNvPr id="29" name="Text Box 263">
                <a:extLst>
                  <a:ext uri="{FF2B5EF4-FFF2-40B4-BE49-F238E27FC236}">
                    <a16:creationId xmlns:a16="http://schemas.microsoft.com/office/drawing/2014/main" id="{064DD49E-3CC9-794E-AA89-7F88E8445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0" name="Text Box 264">
                <a:extLst>
                  <a:ext uri="{FF2B5EF4-FFF2-40B4-BE49-F238E27FC236}">
                    <a16:creationId xmlns:a16="http://schemas.microsoft.com/office/drawing/2014/main" id="{D04C299E-5C63-DE44-933D-6B1997F90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3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31" name="Text Box 265">
                <a:extLst>
                  <a:ext uri="{FF2B5EF4-FFF2-40B4-BE49-F238E27FC236}">
                    <a16:creationId xmlns:a16="http://schemas.microsoft.com/office/drawing/2014/main" id="{B3F0ED37-EE95-0A40-B816-924641B15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1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</a:p>
            </p:txBody>
          </p:sp>
          <p:sp>
            <p:nvSpPr>
              <p:cNvPr id="32" name="Text Box 266">
                <a:extLst>
                  <a:ext uri="{FF2B5EF4-FFF2-40B4-BE49-F238E27FC236}">
                    <a16:creationId xmlns:a16="http://schemas.microsoft.com/office/drawing/2014/main" id="{03D5AB8C-0777-6244-9004-8597AE3CE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35" name="Text Box 267">
                <a:extLst>
                  <a:ext uri="{FF2B5EF4-FFF2-40B4-BE49-F238E27FC236}">
                    <a16:creationId xmlns:a16="http://schemas.microsoft.com/office/drawing/2014/main" id="{E19A170D-FB6A-2545-B4CB-EEC9CC0D7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</a:p>
            </p:txBody>
          </p:sp>
          <p:sp>
            <p:nvSpPr>
              <p:cNvPr id="36" name="Text Box 268">
                <a:extLst>
                  <a:ext uri="{FF2B5EF4-FFF2-40B4-BE49-F238E27FC236}">
                    <a16:creationId xmlns:a16="http://schemas.microsoft.com/office/drawing/2014/main" id="{9A250B75-6418-F440-AAEF-4C58B6ED4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" y="1281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37" name="Text Box 269">
                <a:extLst>
                  <a:ext uri="{FF2B5EF4-FFF2-40B4-BE49-F238E27FC236}">
                    <a16:creationId xmlns:a16="http://schemas.microsoft.com/office/drawing/2014/main" id="{453ABD21-BBEB-2E40-BA73-D778C7492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38" name="Text Box 270">
                <a:extLst>
                  <a:ext uri="{FF2B5EF4-FFF2-40B4-BE49-F238E27FC236}">
                    <a16:creationId xmlns:a16="http://schemas.microsoft.com/office/drawing/2014/main" id="{9601F599-766E-B14D-8E0C-0B5C16F96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</a:t>
                </a:r>
              </a:p>
            </p:txBody>
          </p:sp>
          <p:sp>
            <p:nvSpPr>
              <p:cNvPr id="39" name="Text Box 271">
                <a:extLst>
                  <a:ext uri="{FF2B5EF4-FFF2-40B4-BE49-F238E27FC236}">
                    <a16:creationId xmlns:a16="http://schemas.microsoft.com/office/drawing/2014/main" id="{5452CE6A-52E4-DD49-A526-797CA2916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7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40" name="Text Box 272">
                <a:extLst>
                  <a:ext uri="{FF2B5EF4-FFF2-40B4-BE49-F238E27FC236}">
                    <a16:creationId xmlns:a16="http://schemas.microsoft.com/office/drawing/2014/main" id="{AA47BE3E-A170-6F4A-AE1E-6DFDF8EAD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5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</a:t>
                </a:r>
              </a:p>
            </p:txBody>
          </p:sp>
          <p:sp>
            <p:nvSpPr>
              <p:cNvPr id="41" name="Text Box 273">
                <a:extLst>
                  <a:ext uri="{FF2B5EF4-FFF2-40B4-BE49-F238E27FC236}">
                    <a16:creationId xmlns:a16="http://schemas.microsoft.com/office/drawing/2014/main" id="{083E536A-7F59-3946-BBDE-17EAAF48F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1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42" name="Text Box 274">
                <a:extLst>
                  <a:ext uri="{FF2B5EF4-FFF2-40B4-BE49-F238E27FC236}">
                    <a16:creationId xmlns:a16="http://schemas.microsoft.com/office/drawing/2014/main" id="{8B0727B0-4EB4-3144-BD52-703272DE0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3" y="1281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43" name="Text Box 275">
                <a:extLst>
                  <a:ext uri="{FF2B5EF4-FFF2-40B4-BE49-F238E27FC236}">
                    <a16:creationId xmlns:a16="http://schemas.microsoft.com/office/drawing/2014/main" id="{675E6B2E-AF83-ED43-B488-9E18BA27E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44" name="Text Box 276">
                <a:extLst>
                  <a:ext uri="{FF2B5EF4-FFF2-40B4-BE49-F238E27FC236}">
                    <a16:creationId xmlns:a16="http://schemas.microsoft.com/office/drawing/2014/main" id="{7ABF2F87-5801-DE49-8484-7360B6E41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45" name="Text Box 277">
                <a:extLst>
                  <a:ext uri="{FF2B5EF4-FFF2-40B4-BE49-F238E27FC236}">
                    <a16:creationId xmlns:a16="http://schemas.microsoft.com/office/drawing/2014/main" id="{CD149C9D-D414-9A40-8B30-C0403252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3" y="128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46" name="Text Box 278">
                <a:extLst>
                  <a:ext uri="{FF2B5EF4-FFF2-40B4-BE49-F238E27FC236}">
                    <a16:creationId xmlns:a16="http://schemas.microsoft.com/office/drawing/2014/main" id="{C37CB02F-EAD2-8344-A181-4239BD773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47" name="Text Box 279">
                <a:extLst>
                  <a:ext uri="{FF2B5EF4-FFF2-40B4-BE49-F238E27FC236}">
                    <a16:creationId xmlns:a16="http://schemas.microsoft.com/office/drawing/2014/main" id="{58B048D4-5BD3-2F4B-839A-F87E61F8B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1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8" name="Text Box 280">
                <a:extLst>
                  <a:ext uri="{FF2B5EF4-FFF2-40B4-BE49-F238E27FC236}">
                    <a16:creationId xmlns:a16="http://schemas.microsoft.com/office/drawing/2014/main" id="{D19D262F-D522-2042-8734-1613062D0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9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49" name="Text Box 281">
                <a:extLst>
                  <a:ext uri="{FF2B5EF4-FFF2-40B4-BE49-F238E27FC236}">
                    <a16:creationId xmlns:a16="http://schemas.microsoft.com/office/drawing/2014/main" id="{5DEE33A4-D008-324B-87C9-044B44AE7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281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50" name="Text Box 282">
                <a:extLst>
                  <a:ext uri="{FF2B5EF4-FFF2-40B4-BE49-F238E27FC236}">
                    <a16:creationId xmlns:a16="http://schemas.microsoft.com/office/drawing/2014/main" id="{1C7B4DCE-B289-C942-8679-2CEBE2352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1" name="Text Box 283">
                <a:extLst>
                  <a:ext uri="{FF2B5EF4-FFF2-40B4-BE49-F238E27FC236}">
                    <a16:creationId xmlns:a16="http://schemas.microsoft.com/office/drawing/2014/main" id="{F50EAB8A-B9C3-DF4B-A145-36835CB60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2" name="Text Box 284">
                <a:extLst>
                  <a:ext uri="{FF2B5EF4-FFF2-40B4-BE49-F238E27FC236}">
                    <a16:creationId xmlns:a16="http://schemas.microsoft.com/office/drawing/2014/main" id="{3804494F-EF61-E345-B250-C699AB98F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3" name="Text Box 285">
                <a:extLst>
                  <a:ext uri="{FF2B5EF4-FFF2-40B4-BE49-F238E27FC236}">
                    <a16:creationId xmlns:a16="http://schemas.microsoft.com/office/drawing/2014/main" id="{5B839133-04FD-494E-A5AB-C5B6B2956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4" name="Text Box 286">
                <a:extLst>
                  <a:ext uri="{FF2B5EF4-FFF2-40B4-BE49-F238E27FC236}">
                    <a16:creationId xmlns:a16="http://schemas.microsoft.com/office/drawing/2014/main" id="{AF0EA89F-122B-9140-943C-073B45F8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5" name="Text Box 287">
                <a:extLst>
                  <a:ext uri="{FF2B5EF4-FFF2-40B4-BE49-F238E27FC236}">
                    <a16:creationId xmlns:a16="http://schemas.microsoft.com/office/drawing/2014/main" id="{364E3C93-12A6-3042-A719-6E74FA242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6" name="Text Box 288">
                <a:extLst>
                  <a:ext uri="{FF2B5EF4-FFF2-40B4-BE49-F238E27FC236}">
                    <a16:creationId xmlns:a16="http://schemas.microsoft.com/office/drawing/2014/main" id="{C3AABC22-A4FD-6249-9F5D-876219977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7" name="Text Box 289">
                <a:extLst>
                  <a:ext uri="{FF2B5EF4-FFF2-40B4-BE49-F238E27FC236}">
                    <a16:creationId xmlns:a16="http://schemas.microsoft.com/office/drawing/2014/main" id="{5C198EF1-C889-0749-836D-8CE2241C8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8" name="Text Box 290">
                <a:extLst>
                  <a:ext uri="{FF2B5EF4-FFF2-40B4-BE49-F238E27FC236}">
                    <a16:creationId xmlns:a16="http://schemas.microsoft.com/office/drawing/2014/main" id="{28DC621B-4AD4-3D42-A107-F2296A590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9" name="Text Box 291">
                <a:extLst>
                  <a:ext uri="{FF2B5EF4-FFF2-40B4-BE49-F238E27FC236}">
                    <a16:creationId xmlns:a16="http://schemas.microsoft.com/office/drawing/2014/main" id="{F91EC813-1F98-4B40-A7CF-43EF48FF9E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0" name="Text Box 292">
                <a:extLst>
                  <a:ext uri="{FF2B5EF4-FFF2-40B4-BE49-F238E27FC236}">
                    <a16:creationId xmlns:a16="http://schemas.microsoft.com/office/drawing/2014/main" id="{68A19273-81F1-C54E-A42C-8BAED62E5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1" name="Text Box 293">
                <a:extLst>
                  <a:ext uri="{FF2B5EF4-FFF2-40B4-BE49-F238E27FC236}">
                    <a16:creationId xmlns:a16="http://schemas.microsoft.com/office/drawing/2014/main" id="{EBFE410F-2DF9-4244-ADDD-00330A6EC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2" name="Text Box 294">
                <a:extLst>
                  <a:ext uri="{FF2B5EF4-FFF2-40B4-BE49-F238E27FC236}">
                    <a16:creationId xmlns:a16="http://schemas.microsoft.com/office/drawing/2014/main" id="{985437DB-D410-D044-AD42-D1E620D0D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3" name="Text Box 295">
                <a:extLst>
                  <a:ext uri="{FF2B5EF4-FFF2-40B4-BE49-F238E27FC236}">
                    <a16:creationId xmlns:a16="http://schemas.microsoft.com/office/drawing/2014/main" id="{0120E64E-1A8A-864F-9FC3-ECE4E1220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4" name="Text Box 296">
                <a:extLst>
                  <a:ext uri="{FF2B5EF4-FFF2-40B4-BE49-F238E27FC236}">
                    <a16:creationId xmlns:a16="http://schemas.microsoft.com/office/drawing/2014/main" id="{89D91726-C79A-944E-9AE0-DA4DD2711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5" name="Text Box 297">
                <a:extLst>
                  <a:ext uri="{FF2B5EF4-FFF2-40B4-BE49-F238E27FC236}">
                    <a16:creationId xmlns:a16="http://schemas.microsoft.com/office/drawing/2014/main" id="{9844CE1F-5C11-4F45-942C-34FFA50C10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6" name="Text Box 298">
                <a:extLst>
                  <a:ext uri="{FF2B5EF4-FFF2-40B4-BE49-F238E27FC236}">
                    <a16:creationId xmlns:a16="http://schemas.microsoft.com/office/drawing/2014/main" id="{C6368A96-089D-E742-9CAD-A0BF283D3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7" name="Text Box 299">
                <a:extLst>
                  <a:ext uri="{FF2B5EF4-FFF2-40B4-BE49-F238E27FC236}">
                    <a16:creationId xmlns:a16="http://schemas.microsoft.com/office/drawing/2014/main" id="{54B12630-24A3-9240-8AD6-37EB3D5BC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8" name="Text Box 300">
                <a:extLst>
                  <a:ext uri="{FF2B5EF4-FFF2-40B4-BE49-F238E27FC236}">
                    <a16:creationId xmlns:a16="http://schemas.microsoft.com/office/drawing/2014/main" id="{233E36F1-DBFC-8448-BB72-EC863E75A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9" name="Text Box 301">
                <a:extLst>
                  <a:ext uri="{FF2B5EF4-FFF2-40B4-BE49-F238E27FC236}">
                    <a16:creationId xmlns:a16="http://schemas.microsoft.com/office/drawing/2014/main" id="{4E0D6619-F457-C345-A97D-E5976B2D7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22" name="Group 425">
              <a:extLst>
                <a:ext uri="{FF2B5EF4-FFF2-40B4-BE49-F238E27FC236}">
                  <a16:creationId xmlns:a16="http://schemas.microsoft.com/office/drawing/2014/main" id="{1B088ECC-0C8A-B445-B3F1-06C397388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316457"/>
              <a:ext cx="7226300" cy="373062"/>
              <a:chOff x="75" y="653"/>
              <a:chExt cx="4552" cy="235"/>
            </a:xfrm>
          </p:grpSpPr>
          <p:sp>
            <p:nvSpPr>
              <p:cNvPr id="24" name="Text Box 421">
                <a:extLst>
                  <a:ext uri="{FF2B5EF4-FFF2-40B4-BE49-F238E27FC236}">
                    <a16:creationId xmlns:a16="http://schemas.microsoft.com/office/drawing/2014/main" id="{9C794783-77DC-6943-BBB9-B4E6B2880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25" name="Text Box 422">
                <a:extLst>
                  <a:ext uri="{FF2B5EF4-FFF2-40B4-BE49-F238E27FC236}">
                    <a16:creationId xmlns:a16="http://schemas.microsoft.com/office/drawing/2014/main" id="{650F0686-48D7-AD49-9A09-9CA7ABC53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1</a:t>
                </a:r>
              </a:p>
            </p:txBody>
          </p:sp>
          <p:sp>
            <p:nvSpPr>
              <p:cNvPr id="26" name="Text Box 423">
                <a:extLst>
                  <a:ext uri="{FF2B5EF4-FFF2-40B4-BE49-F238E27FC236}">
                    <a16:creationId xmlns:a16="http://schemas.microsoft.com/office/drawing/2014/main" id="{F7919447-8A69-F543-B7E0-21AD23444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7" name="Text Box 424">
                <a:extLst>
                  <a:ext uri="{FF2B5EF4-FFF2-40B4-BE49-F238E27FC236}">
                    <a16:creationId xmlns:a16="http://schemas.microsoft.com/office/drawing/2014/main" id="{B0CE745E-486B-1740-BFEE-94CB8F937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653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25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80785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EBC55-6EE1-A042-9C42-0E8EA8AF9753}"/>
              </a:ext>
            </a:extLst>
          </p:cNvPr>
          <p:cNvGrpSpPr/>
          <p:nvPr/>
        </p:nvGrpSpPr>
        <p:grpSpPr>
          <a:xfrm>
            <a:off x="1832581" y="1316457"/>
            <a:ext cx="7226300" cy="1363662"/>
            <a:chOff x="1832581" y="1316457"/>
            <a:chExt cx="7226300" cy="1363662"/>
          </a:xfrm>
        </p:grpSpPr>
        <p:grpSp>
          <p:nvGrpSpPr>
            <p:cNvPr id="13" name="Group 302">
              <a:extLst>
                <a:ext uri="{FF2B5EF4-FFF2-40B4-BE49-F238E27FC236}">
                  <a16:creationId xmlns:a16="http://schemas.microsoft.com/office/drawing/2014/main" id="{A51726C5-24AE-1C45-9A9C-83C05E550E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640307"/>
              <a:ext cx="7162800" cy="366712"/>
              <a:chOff x="75" y="857"/>
              <a:chExt cx="4512" cy="231"/>
            </a:xfrm>
          </p:grpSpPr>
          <p:sp>
            <p:nvSpPr>
              <p:cNvPr id="82" name="Text Box 224">
                <a:extLst>
                  <a:ext uri="{FF2B5EF4-FFF2-40B4-BE49-F238E27FC236}">
                    <a16:creationId xmlns:a16="http://schemas.microsoft.com/office/drawing/2014/main" id="{2275FBFB-BB82-3449-89FA-B89A40B6CD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83" name="Text Box 225">
                <a:extLst>
                  <a:ext uri="{FF2B5EF4-FFF2-40B4-BE49-F238E27FC236}">
                    <a16:creationId xmlns:a16="http://schemas.microsoft.com/office/drawing/2014/main" id="{EEB084B2-B1E9-DB4D-BA46-376E0F129E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84" name="Text Box 226">
                <a:extLst>
                  <a:ext uri="{FF2B5EF4-FFF2-40B4-BE49-F238E27FC236}">
                    <a16:creationId xmlns:a16="http://schemas.microsoft.com/office/drawing/2014/main" id="{4FCAEABD-B452-EA49-9D6C-DC3A1D6D08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85" name="Text Box 227">
                <a:extLst>
                  <a:ext uri="{FF2B5EF4-FFF2-40B4-BE49-F238E27FC236}">
                    <a16:creationId xmlns:a16="http://schemas.microsoft.com/office/drawing/2014/main" id="{6E958C71-54F8-8543-A9BC-2ABF9C21FF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86" name="Text Box 228">
                <a:extLst>
                  <a:ext uri="{FF2B5EF4-FFF2-40B4-BE49-F238E27FC236}">
                    <a16:creationId xmlns:a16="http://schemas.microsoft.com/office/drawing/2014/main" id="{208068F6-8F20-5148-B16D-F36B812420C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87" name="Text Box 229">
                <a:extLst>
                  <a:ext uri="{FF2B5EF4-FFF2-40B4-BE49-F238E27FC236}">
                    <a16:creationId xmlns:a16="http://schemas.microsoft.com/office/drawing/2014/main" id="{89F6D360-42CE-5243-8116-3A62C2D6D6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" y="857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88" name="Text Box 230">
                <a:extLst>
                  <a:ext uri="{FF2B5EF4-FFF2-40B4-BE49-F238E27FC236}">
                    <a16:creationId xmlns:a16="http://schemas.microsoft.com/office/drawing/2014/main" id="{45A2328E-C535-C04E-B68D-449663DC145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</a:p>
            </p:txBody>
          </p:sp>
          <p:sp>
            <p:nvSpPr>
              <p:cNvPr id="89" name="Text Box 231">
                <a:extLst>
                  <a:ext uri="{FF2B5EF4-FFF2-40B4-BE49-F238E27FC236}">
                    <a16:creationId xmlns:a16="http://schemas.microsoft.com/office/drawing/2014/main" id="{7C63AF57-4E8E-704F-9708-6254B9024F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90" name="Text Box 232">
                <a:extLst>
                  <a:ext uri="{FF2B5EF4-FFF2-40B4-BE49-F238E27FC236}">
                    <a16:creationId xmlns:a16="http://schemas.microsoft.com/office/drawing/2014/main" id="{F7FAEC0F-B073-9E4E-98A6-59D14AE5C8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3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91" name="Text Box 233">
                <a:extLst>
                  <a:ext uri="{FF2B5EF4-FFF2-40B4-BE49-F238E27FC236}">
                    <a16:creationId xmlns:a16="http://schemas.microsoft.com/office/drawing/2014/main" id="{81286BF7-17B0-6A44-8865-A2BEEE30AF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1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</a:p>
            </p:txBody>
          </p:sp>
          <p:sp>
            <p:nvSpPr>
              <p:cNvPr id="92" name="Text Box 234">
                <a:extLst>
                  <a:ext uri="{FF2B5EF4-FFF2-40B4-BE49-F238E27FC236}">
                    <a16:creationId xmlns:a16="http://schemas.microsoft.com/office/drawing/2014/main" id="{481404F2-23F7-DA4F-8125-532FDAA64FC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7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93" name="Text Box 235">
                <a:extLst>
                  <a:ext uri="{FF2B5EF4-FFF2-40B4-BE49-F238E27FC236}">
                    <a16:creationId xmlns:a16="http://schemas.microsoft.com/office/drawing/2014/main" id="{5AC1032C-F5BE-3F4F-ACB7-98A1E30C39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95" y="857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</a:p>
            </p:txBody>
          </p:sp>
          <p:sp>
            <p:nvSpPr>
              <p:cNvPr id="94" name="Text Box 236">
                <a:extLst>
                  <a:ext uri="{FF2B5EF4-FFF2-40B4-BE49-F238E27FC236}">
                    <a16:creationId xmlns:a16="http://schemas.microsoft.com/office/drawing/2014/main" id="{ABB558E4-7774-DA45-8D55-F8270D054F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7" y="857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95" name="Text Box 237">
                <a:extLst>
                  <a:ext uri="{FF2B5EF4-FFF2-40B4-BE49-F238E27FC236}">
                    <a16:creationId xmlns:a16="http://schemas.microsoft.com/office/drawing/2014/main" id="{60EB7A29-7C7E-2A4D-8ABE-F491627894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96" name="Text Box 238">
                <a:extLst>
                  <a:ext uri="{FF2B5EF4-FFF2-40B4-BE49-F238E27FC236}">
                    <a16:creationId xmlns:a16="http://schemas.microsoft.com/office/drawing/2014/main" id="{338A8121-28EE-4947-9289-14CD70861F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</a:t>
                </a:r>
              </a:p>
            </p:txBody>
          </p:sp>
          <p:sp>
            <p:nvSpPr>
              <p:cNvPr id="97" name="Text Box 239">
                <a:extLst>
                  <a:ext uri="{FF2B5EF4-FFF2-40B4-BE49-F238E27FC236}">
                    <a16:creationId xmlns:a16="http://schemas.microsoft.com/office/drawing/2014/main" id="{7813C333-E27F-BD47-BBD5-5870E3EC05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98" name="Text Box 240">
                <a:extLst>
                  <a:ext uri="{FF2B5EF4-FFF2-40B4-BE49-F238E27FC236}">
                    <a16:creationId xmlns:a16="http://schemas.microsoft.com/office/drawing/2014/main" id="{1B2D15D9-E533-9246-8D41-BC35C3E522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</a:t>
                </a:r>
              </a:p>
            </p:txBody>
          </p:sp>
          <p:sp>
            <p:nvSpPr>
              <p:cNvPr id="99" name="Text Box 241">
                <a:extLst>
                  <a:ext uri="{FF2B5EF4-FFF2-40B4-BE49-F238E27FC236}">
                    <a16:creationId xmlns:a16="http://schemas.microsoft.com/office/drawing/2014/main" id="{388EEB55-4E30-A64A-BFB1-328D23ACE4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1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00" name="Text Box 242">
                <a:extLst>
                  <a:ext uri="{FF2B5EF4-FFF2-40B4-BE49-F238E27FC236}">
                    <a16:creationId xmlns:a16="http://schemas.microsoft.com/office/drawing/2014/main" id="{F9B6E8A1-FBE2-EA48-83F2-D0EB27EC3A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3" y="857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101" name="Text Box 243">
                <a:extLst>
                  <a:ext uri="{FF2B5EF4-FFF2-40B4-BE49-F238E27FC236}">
                    <a16:creationId xmlns:a16="http://schemas.microsoft.com/office/drawing/2014/main" id="{0FD63BC8-A079-C248-AD92-D709B7D0C4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8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02" name="Text Box 244">
                <a:extLst>
                  <a:ext uri="{FF2B5EF4-FFF2-40B4-BE49-F238E27FC236}">
                    <a16:creationId xmlns:a16="http://schemas.microsoft.com/office/drawing/2014/main" id="{293A93E1-8BB1-4142-A88F-B17E93DC4B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103" name="Text Box 245">
                <a:extLst>
                  <a:ext uri="{FF2B5EF4-FFF2-40B4-BE49-F238E27FC236}">
                    <a16:creationId xmlns:a16="http://schemas.microsoft.com/office/drawing/2014/main" id="{C8253331-032A-7143-A0CF-FE08E8D4B4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" y="857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04" name="Text Box 246">
                <a:extLst>
                  <a:ext uri="{FF2B5EF4-FFF2-40B4-BE49-F238E27FC236}">
                    <a16:creationId xmlns:a16="http://schemas.microsoft.com/office/drawing/2014/main" id="{27B44BE0-9D9D-0842-9F7A-BA2C966971D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105" name="Text Box 247">
                <a:extLst>
                  <a:ext uri="{FF2B5EF4-FFF2-40B4-BE49-F238E27FC236}">
                    <a16:creationId xmlns:a16="http://schemas.microsoft.com/office/drawing/2014/main" id="{C17CDD3C-5EF4-574F-A63A-6EC6739717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106" name="Text Box 248">
                <a:extLst>
                  <a:ext uri="{FF2B5EF4-FFF2-40B4-BE49-F238E27FC236}">
                    <a16:creationId xmlns:a16="http://schemas.microsoft.com/office/drawing/2014/main" id="{0E443D61-29D9-B14D-954F-C2369F1289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85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107" name="Text Box 249">
                <a:extLst>
                  <a:ext uri="{FF2B5EF4-FFF2-40B4-BE49-F238E27FC236}">
                    <a16:creationId xmlns:a16="http://schemas.microsoft.com/office/drawing/2014/main" id="{BC04DC1A-B694-384E-B702-EE15BEE21A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7" y="857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</a:t>
                </a:r>
              </a:p>
            </p:txBody>
          </p:sp>
        </p:grpSp>
        <p:grpSp>
          <p:nvGrpSpPr>
            <p:cNvPr id="14" name="Group 303">
              <a:extLst>
                <a:ext uri="{FF2B5EF4-FFF2-40B4-BE49-F238E27FC236}">
                  <a16:creationId xmlns:a16="http://schemas.microsoft.com/office/drawing/2014/main" id="{C50F6EFF-F7CD-B043-ACBD-54EB40F2B6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967332"/>
              <a:ext cx="327025" cy="712787"/>
              <a:chOff x="75" y="1063"/>
              <a:chExt cx="206" cy="449"/>
            </a:xfrm>
          </p:grpSpPr>
          <p:sp>
            <p:nvSpPr>
              <p:cNvPr id="80" name="Text Box 250">
                <a:extLst>
                  <a:ext uri="{FF2B5EF4-FFF2-40B4-BE49-F238E27FC236}">
                    <a16:creationId xmlns:a16="http://schemas.microsoft.com/office/drawing/2014/main" id="{CE1DB6E4-C2D3-D249-8175-99CC8A2ECF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81" name="Text Box 251">
                <a:extLst>
                  <a:ext uri="{FF2B5EF4-FFF2-40B4-BE49-F238E27FC236}">
                    <a16:creationId xmlns:a16="http://schemas.microsoft.com/office/drawing/2014/main" id="{8A30496E-4C7B-1943-BABA-4E1B6F5863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5" name="Group 304">
              <a:extLst>
                <a:ext uri="{FF2B5EF4-FFF2-40B4-BE49-F238E27FC236}">
                  <a16:creationId xmlns:a16="http://schemas.microsoft.com/office/drawing/2014/main" id="{AB08A2A6-7194-4E45-8B44-1DFC637B35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99281" y="1967332"/>
              <a:ext cx="327025" cy="712787"/>
              <a:chOff x="243" y="1063"/>
              <a:chExt cx="206" cy="449"/>
            </a:xfrm>
          </p:grpSpPr>
          <p:sp>
            <p:nvSpPr>
              <p:cNvPr id="78" name="Text Box 252">
                <a:extLst>
                  <a:ext uri="{FF2B5EF4-FFF2-40B4-BE49-F238E27FC236}">
                    <a16:creationId xmlns:a16="http://schemas.microsoft.com/office/drawing/2014/main" id="{97822A43-8184-7641-BCA6-F4913A345F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  <p:sp>
            <p:nvSpPr>
              <p:cNvPr id="79" name="Text Box 253">
                <a:extLst>
                  <a:ext uri="{FF2B5EF4-FFF2-40B4-BE49-F238E27FC236}">
                    <a16:creationId xmlns:a16="http://schemas.microsoft.com/office/drawing/2014/main" id="{035BB9BE-9D0B-834A-82EE-A1990E634C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6" name="Group 305">
              <a:extLst>
                <a:ext uri="{FF2B5EF4-FFF2-40B4-BE49-F238E27FC236}">
                  <a16:creationId xmlns:a16="http://schemas.microsoft.com/office/drawing/2014/main" id="{E1CDB8F7-C0F1-4141-A51F-0C55F7857D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5031" y="1967332"/>
              <a:ext cx="322262" cy="712787"/>
              <a:chOff x="423" y="1063"/>
              <a:chExt cx="203" cy="449"/>
            </a:xfrm>
          </p:grpSpPr>
          <p:sp>
            <p:nvSpPr>
              <p:cNvPr id="76" name="Text Box 254">
                <a:extLst>
                  <a:ext uri="{FF2B5EF4-FFF2-40B4-BE49-F238E27FC236}">
                    <a16:creationId xmlns:a16="http://schemas.microsoft.com/office/drawing/2014/main" id="{364F61B6-8EA3-8D42-A68D-EFD101444E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" y="1281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f</a:t>
                </a:r>
              </a:p>
            </p:txBody>
          </p:sp>
          <p:sp>
            <p:nvSpPr>
              <p:cNvPr id="77" name="Text Box 255">
                <a:extLst>
                  <a:ext uri="{FF2B5EF4-FFF2-40B4-BE49-F238E27FC236}">
                    <a16:creationId xmlns:a16="http://schemas.microsoft.com/office/drawing/2014/main" id="{9907E2F6-8D47-274A-8E3C-334106FEBB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8" name="Group 308">
              <a:extLst>
                <a:ext uri="{FF2B5EF4-FFF2-40B4-BE49-F238E27FC236}">
                  <a16:creationId xmlns:a16="http://schemas.microsoft.com/office/drawing/2014/main" id="{BC1DA5C1-C3C6-1542-916B-AB2799D65E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44481" y="1967332"/>
              <a:ext cx="874712" cy="706437"/>
              <a:chOff x="4051" y="1063"/>
              <a:chExt cx="551" cy="445"/>
            </a:xfrm>
          </p:grpSpPr>
          <p:sp>
            <p:nvSpPr>
              <p:cNvPr id="70" name="Text Box 256">
                <a:extLst>
                  <a:ext uri="{FF2B5EF4-FFF2-40B4-BE49-F238E27FC236}">
                    <a16:creationId xmlns:a16="http://schemas.microsoft.com/office/drawing/2014/main" id="{FB99A6FF-605C-D24D-ADF2-C4230B1397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1" y="127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</a:t>
                </a:r>
              </a:p>
            </p:txBody>
          </p:sp>
          <p:sp>
            <p:nvSpPr>
              <p:cNvPr id="71" name="Text Box 257">
                <a:extLst>
                  <a:ext uri="{FF2B5EF4-FFF2-40B4-BE49-F238E27FC236}">
                    <a16:creationId xmlns:a16="http://schemas.microsoft.com/office/drawing/2014/main" id="{49C1CB19-B4DD-9A43-91B2-8F4608CD868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19" y="127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b</a:t>
                </a:r>
              </a:p>
            </p:txBody>
          </p:sp>
          <p:sp>
            <p:nvSpPr>
              <p:cNvPr id="72" name="Text Box 258">
                <a:extLst>
                  <a:ext uri="{FF2B5EF4-FFF2-40B4-BE49-F238E27FC236}">
                    <a16:creationId xmlns:a16="http://schemas.microsoft.com/office/drawing/2014/main" id="{C57A3DB9-8C20-BE49-81CE-8098824759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127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c</a:t>
                </a:r>
              </a:p>
            </p:txBody>
          </p:sp>
          <p:sp>
            <p:nvSpPr>
              <p:cNvPr id="73" name="Text Box 259">
                <a:extLst>
                  <a:ext uri="{FF2B5EF4-FFF2-40B4-BE49-F238E27FC236}">
                    <a16:creationId xmlns:a16="http://schemas.microsoft.com/office/drawing/2014/main" id="{524904BC-D9EB-F94B-9E04-EDAC97EEC38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5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74" name="Text Box 260">
                <a:extLst>
                  <a:ext uri="{FF2B5EF4-FFF2-40B4-BE49-F238E27FC236}">
                    <a16:creationId xmlns:a16="http://schemas.microsoft.com/office/drawing/2014/main" id="{C6E25DFC-38DE-D94F-87A0-8697915976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75" name="Text Box 261">
                <a:extLst>
                  <a:ext uri="{FF2B5EF4-FFF2-40B4-BE49-F238E27FC236}">
                    <a16:creationId xmlns:a16="http://schemas.microsoft.com/office/drawing/2014/main" id="{C04925BC-1900-EA40-B489-EB506FF4DF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9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21" name="Group 307">
              <a:extLst>
                <a:ext uri="{FF2B5EF4-FFF2-40B4-BE49-F238E27FC236}">
                  <a16:creationId xmlns:a16="http://schemas.microsoft.com/office/drawing/2014/main" id="{E48EFA4D-180B-E246-A083-FA4EE8CE0B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58081" y="1967332"/>
              <a:ext cx="5527675" cy="712787"/>
              <a:chOff x="595" y="1063"/>
              <a:chExt cx="3482" cy="449"/>
            </a:xfrm>
          </p:grpSpPr>
          <p:sp>
            <p:nvSpPr>
              <p:cNvPr id="28" name="Text Box 262">
                <a:extLst>
                  <a:ext uri="{FF2B5EF4-FFF2-40B4-BE49-F238E27FC236}">
                    <a16:creationId xmlns:a16="http://schemas.microsoft.com/office/drawing/2014/main" id="{0E7E4764-758D-5242-A8E1-546A434953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7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g</a:t>
                </a:r>
              </a:p>
            </p:txBody>
          </p:sp>
          <p:sp>
            <p:nvSpPr>
              <p:cNvPr id="29" name="Text Box 263">
                <a:extLst>
                  <a:ext uri="{FF2B5EF4-FFF2-40B4-BE49-F238E27FC236}">
                    <a16:creationId xmlns:a16="http://schemas.microsoft.com/office/drawing/2014/main" id="{064DD49E-3CC9-794E-AA89-7F88E84452B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h</a:t>
                </a:r>
              </a:p>
            </p:txBody>
          </p:sp>
          <p:sp>
            <p:nvSpPr>
              <p:cNvPr id="30" name="Text Box 264">
                <a:extLst>
                  <a:ext uri="{FF2B5EF4-FFF2-40B4-BE49-F238E27FC236}">
                    <a16:creationId xmlns:a16="http://schemas.microsoft.com/office/drawing/2014/main" id="{D04C299E-5C63-DE44-933D-6B1997F904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3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31" name="Text Box 265">
                <a:extLst>
                  <a:ext uri="{FF2B5EF4-FFF2-40B4-BE49-F238E27FC236}">
                    <a16:creationId xmlns:a16="http://schemas.microsoft.com/office/drawing/2014/main" id="{B3F0ED37-EE95-0A40-B816-924641B1569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41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j</a:t>
                </a:r>
              </a:p>
            </p:txBody>
          </p:sp>
          <p:sp>
            <p:nvSpPr>
              <p:cNvPr id="32" name="Text Box 266">
                <a:extLst>
                  <a:ext uri="{FF2B5EF4-FFF2-40B4-BE49-F238E27FC236}">
                    <a16:creationId xmlns:a16="http://schemas.microsoft.com/office/drawing/2014/main" id="{03D5AB8C-0777-6244-9004-8597AE3CE4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7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35" name="Text Box 267">
                <a:extLst>
                  <a:ext uri="{FF2B5EF4-FFF2-40B4-BE49-F238E27FC236}">
                    <a16:creationId xmlns:a16="http://schemas.microsoft.com/office/drawing/2014/main" id="{E19A170D-FB6A-2545-B4CB-EEC9CC0D7D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85" y="1281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l</a:t>
                </a:r>
              </a:p>
            </p:txBody>
          </p:sp>
          <p:sp>
            <p:nvSpPr>
              <p:cNvPr id="36" name="Text Box 268">
                <a:extLst>
                  <a:ext uri="{FF2B5EF4-FFF2-40B4-BE49-F238E27FC236}">
                    <a16:creationId xmlns:a16="http://schemas.microsoft.com/office/drawing/2014/main" id="{9A250B75-6418-F440-AAEF-4C58B6ED44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17" y="1281"/>
                <a:ext cx="23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m</a:t>
                </a:r>
              </a:p>
            </p:txBody>
          </p:sp>
          <p:sp>
            <p:nvSpPr>
              <p:cNvPr id="37" name="Text Box 269">
                <a:extLst>
                  <a:ext uri="{FF2B5EF4-FFF2-40B4-BE49-F238E27FC236}">
                    <a16:creationId xmlns:a16="http://schemas.microsoft.com/office/drawing/2014/main" id="{453ABD21-BBEB-2E40-BA73-D778C74922A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13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38" name="Text Box 270">
                <a:extLst>
                  <a:ext uri="{FF2B5EF4-FFF2-40B4-BE49-F238E27FC236}">
                    <a16:creationId xmlns:a16="http://schemas.microsoft.com/office/drawing/2014/main" id="{9601F599-766E-B14D-8E0C-0B5C16F96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81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o</a:t>
                </a:r>
              </a:p>
            </p:txBody>
          </p:sp>
          <p:sp>
            <p:nvSpPr>
              <p:cNvPr id="39" name="Text Box 271">
                <a:extLst>
                  <a:ext uri="{FF2B5EF4-FFF2-40B4-BE49-F238E27FC236}">
                    <a16:creationId xmlns:a16="http://schemas.microsoft.com/office/drawing/2014/main" id="{5452CE6A-52E4-DD49-A526-797CA2916F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57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p</a:t>
                </a:r>
              </a:p>
            </p:txBody>
          </p:sp>
          <p:sp>
            <p:nvSpPr>
              <p:cNvPr id="40" name="Text Box 272">
                <a:extLst>
                  <a:ext uri="{FF2B5EF4-FFF2-40B4-BE49-F238E27FC236}">
                    <a16:creationId xmlns:a16="http://schemas.microsoft.com/office/drawing/2014/main" id="{AA47BE3E-A170-6F4A-AE1E-6DFDF8EADB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5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q</a:t>
                </a:r>
              </a:p>
            </p:txBody>
          </p:sp>
          <p:sp>
            <p:nvSpPr>
              <p:cNvPr id="41" name="Text Box 273">
                <a:extLst>
                  <a:ext uri="{FF2B5EF4-FFF2-40B4-BE49-F238E27FC236}">
                    <a16:creationId xmlns:a16="http://schemas.microsoft.com/office/drawing/2014/main" id="{083E536A-7F59-3946-BBDE-17EAAF48F3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81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42" name="Text Box 274">
                <a:extLst>
                  <a:ext uri="{FF2B5EF4-FFF2-40B4-BE49-F238E27FC236}">
                    <a16:creationId xmlns:a16="http://schemas.microsoft.com/office/drawing/2014/main" id="{8B0727B0-4EB4-3144-BD52-703272DE08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73" y="1281"/>
                <a:ext cx="15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t</a:t>
                </a:r>
              </a:p>
            </p:txBody>
          </p:sp>
          <p:sp>
            <p:nvSpPr>
              <p:cNvPr id="43" name="Text Box 275">
                <a:extLst>
                  <a:ext uri="{FF2B5EF4-FFF2-40B4-BE49-F238E27FC236}">
                    <a16:creationId xmlns:a16="http://schemas.microsoft.com/office/drawing/2014/main" id="{675E6B2E-AF83-ED43-B488-9E18BA27E9D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1" y="128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44" name="Text Box 276">
                <a:extLst>
                  <a:ext uri="{FF2B5EF4-FFF2-40B4-BE49-F238E27FC236}">
                    <a16:creationId xmlns:a16="http://schemas.microsoft.com/office/drawing/2014/main" id="{7ABF2F87-5801-DE49-8484-7360B6E415B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v</a:t>
                </a:r>
              </a:p>
            </p:txBody>
          </p:sp>
          <p:sp>
            <p:nvSpPr>
              <p:cNvPr id="45" name="Text Box 277">
                <a:extLst>
                  <a:ext uri="{FF2B5EF4-FFF2-40B4-BE49-F238E27FC236}">
                    <a16:creationId xmlns:a16="http://schemas.microsoft.com/office/drawing/2014/main" id="{CD149C9D-D414-9A40-8B30-C04032525A4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3" y="1281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46" name="Text Box 278">
                <a:extLst>
                  <a:ext uri="{FF2B5EF4-FFF2-40B4-BE49-F238E27FC236}">
                    <a16:creationId xmlns:a16="http://schemas.microsoft.com/office/drawing/2014/main" id="{C37CB02F-EAD2-8344-A181-4239BD773F7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45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</a:t>
                </a:r>
              </a:p>
            </p:txBody>
          </p:sp>
          <p:sp>
            <p:nvSpPr>
              <p:cNvPr id="47" name="Text Box 279">
                <a:extLst>
                  <a:ext uri="{FF2B5EF4-FFF2-40B4-BE49-F238E27FC236}">
                    <a16:creationId xmlns:a16="http://schemas.microsoft.com/office/drawing/2014/main" id="{58B048D4-5BD3-2F4B-839A-F87E61F8B76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21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y</a:t>
                </a:r>
              </a:p>
            </p:txBody>
          </p:sp>
          <p:sp>
            <p:nvSpPr>
              <p:cNvPr id="48" name="Text Box 280">
                <a:extLst>
                  <a:ext uri="{FF2B5EF4-FFF2-40B4-BE49-F238E27FC236}">
                    <a16:creationId xmlns:a16="http://schemas.microsoft.com/office/drawing/2014/main" id="{D19D262F-D522-2042-8734-1613062D04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9" y="1281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49" name="Text Box 281">
                <a:extLst>
                  <a:ext uri="{FF2B5EF4-FFF2-40B4-BE49-F238E27FC236}">
                    <a16:creationId xmlns:a16="http://schemas.microsoft.com/office/drawing/2014/main" id="{5DEE33A4-D008-324B-87C9-044B44AE7FC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17" y="1281"/>
                <a:ext cx="16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r</a:t>
                </a:r>
              </a:p>
            </p:txBody>
          </p:sp>
          <p:sp>
            <p:nvSpPr>
              <p:cNvPr id="50" name="Text Box 282">
                <a:extLst>
                  <a:ext uri="{FF2B5EF4-FFF2-40B4-BE49-F238E27FC236}">
                    <a16:creationId xmlns:a16="http://schemas.microsoft.com/office/drawing/2014/main" id="{1C7B4DCE-B289-C942-8679-2CEBE23520B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1" name="Text Box 283">
                <a:extLst>
                  <a:ext uri="{FF2B5EF4-FFF2-40B4-BE49-F238E27FC236}">
                    <a16:creationId xmlns:a16="http://schemas.microsoft.com/office/drawing/2014/main" id="{F50EAB8A-B9C3-DF4B-A145-36835CB607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2" name="Text Box 284">
                <a:extLst>
                  <a:ext uri="{FF2B5EF4-FFF2-40B4-BE49-F238E27FC236}">
                    <a16:creationId xmlns:a16="http://schemas.microsoft.com/office/drawing/2014/main" id="{3804494F-EF61-E345-B250-C699AB98FB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3" name="Text Box 285">
                <a:extLst>
                  <a:ext uri="{FF2B5EF4-FFF2-40B4-BE49-F238E27FC236}">
                    <a16:creationId xmlns:a16="http://schemas.microsoft.com/office/drawing/2014/main" id="{5B839133-04FD-494E-A5AB-C5B6B2956C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0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4" name="Text Box 286">
                <a:extLst>
                  <a:ext uri="{FF2B5EF4-FFF2-40B4-BE49-F238E27FC236}">
                    <a16:creationId xmlns:a16="http://schemas.microsoft.com/office/drawing/2014/main" id="{AF0EA89F-122B-9140-943C-073B45F8A9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5" name="Text Box 287">
                <a:extLst>
                  <a:ext uri="{FF2B5EF4-FFF2-40B4-BE49-F238E27FC236}">
                    <a16:creationId xmlns:a16="http://schemas.microsoft.com/office/drawing/2014/main" id="{364E3C93-12A6-3042-A719-6E74FA2427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6" name="Text Box 288">
                <a:extLst>
                  <a:ext uri="{FF2B5EF4-FFF2-40B4-BE49-F238E27FC236}">
                    <a16:creationId xmlns:a16="http://schemas.microsoft.com/office/drawing/2014/main" id="{C3AABC22-A4FD-6249-9F5D-8762199775B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2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7" name="Text Box 289">
                <a:extLst>
                  <a:ext uri="{FF2B5EF4-FFF2-40B4-BE49-F238E27FC236}">
                    <a16:creationId xmlns:a16="http://schemas.microsoft.com/office/drawing/2014/main" id="{5C198EF1-C889-0749-836D-8CE2241C8C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0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8" name="Text Box 290">
                <a:extLst>
                  <a:ext uri="{FF2B5EF4-FFF2-40B4-BE49-F238E27FC236}">
                    <a16:creationId xmlns:a16="http://schemas.microsoft.com/office/drawing/2014/main" id="{28DC621B-4AD4-3D42-A107-F2296A5906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59" name="Text Box 291">
                <a:extLst>
                  <a:ext uri="{FF2B5EF4-FFF2-40B4-BE49-F238E27FC236}">
                    <a16:creationId xmlns:a16="http://schemas.microsoft.com/office/drawing/2014/main" id="{F91EC813-1F98-4B40-A7CF-43EF48FF9E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0" name="Text Box 292">
                <a:extLst>
                  <a:ext uri="{FF2B5EF4-FFF2-40B4-BE49-F238E27FC236}">
                    <a16:creationId xmlns:a16="http://schemas.microsoft.com/office/drawing/2014/main" id="{68A19273-81F1-C54E-A42C-8BAED62E5D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2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1" name="Text Box 293">
                <a:extLst>
                  <a:ext uri="{FF2B5EF4-FFF2-40B4-BE49-F238E27FC236}">
                    <a16:creationId xmlns:a16="http://schemas.microsoft.com/office/drawing/2014/main" id="{EBFE410F-2DF9-4244-ADDD-00330A6EC7A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9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2" name="Text Box 294">
                <a:extLst>
                  <a:ext uri="{FF2B5EF4-FFF2-40B4-BE49-F238E27FC236}">
                    <a16:creationId xmlns:a16="http://schemas.microsoft.com/office/drawing/2014/main" id="{985437DB-D410-D044-AD42-D1E620D0D2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667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3" name="Text Box 295">
                <a:extLst>
                  <a:ext uri="{FF2B5EF4-FFF2-40B4-BE49-F238E27FC236}">
                    <a16:creationId xmlns:a16="http://schemas.microsoft.com/office/drawing/2014/main" id="{0120E64E-1A8A-864F-9FC3-ECE4E12202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3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4" name="Text Box 296">
                <a:extLst>
                  <a:ext uri="{FF2B5EF4-FFF2-40B4-BE49-F238E27FC236}">
                    <a16:creationId xmlns:a16="http://schemas.microsoft.com/office/drawing/2014/main" id="{89D91726-C79A-944E-9AE0-DA4DD2711F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75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5" name="Text Box 297">
                <a:extLst>
                  <a:ext uri="{FF2B5EF4-FFF2-40B4-BE49-F238E27FC236}">
                    <a16:creationId xmlns:a16="http://schemas.microsoft.com/office/drawing/2014/main" id="{9844CE1F-5C11-4F45-942C-34FFA50C10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59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6" name="Text Box 298">
                <a:extLst>
                  <a:ext uri="{FF2B5EF4-FFF2-40B4-BE49-F238E27FC236}">
                    <a16:creationId xmlns:a16="http://schemas.microsoft.com/office/drawing/2014/main" id="{C6368A96-089D-E742-9CAD-A0BF283D35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3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7" name="Text Box 299">
                <a:extLst>
                  <a:ext uri="{FF2B5EF4-FFF2-40B4-BE49-F238E27FC236}">
                    <a16:creationId xmlns:a16="http://schemas.microsoft.com/office/drawing/2014/main" id="{54B12630-24A3-9240-8AD6-37EB3D5BC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0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8" name="Text Box 300">
                <a:extLst>
                  <a:ext uri="{FF2B5EF4-FFF2-40B4-BE49-F238E27FC236}">
                    <a16:creationId xmlns:a16="http://schemas.microsoft.com/office/drawing/2014/main" id="{233E36F1-DBFC-8448-BB72-EC863E75AD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63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69" name="Text Box 301">
                <a:extLst>
                  <a:ext uri="{FF2B5EF4-FFF2-40B4-BE49-F238E27FC236}">
                    <a16:creationId xmlns:a16="http://schemas.microsoft.com/office/drawing/2014/main" id="{4E0D6619-F457-C345-A97D-E5976B2D78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11" y="1063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22" name="Group 425">
              <a:extLst>
                <a:ext uri="{FF2B5EF4-FFF2-40B4-BE49-F238E27FC236}">
                  <a16:creationId xmlns:a16="http://schemas.microsoft.com/office/drawing/2014/main" id="{1B088ECC-0C8A-B445-B3F1-06C39738866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32581" y="1316457"/>
              <a:ext cx="7226300" cy="373062"/>
              <a:chOff x="75" y="653"/>
              <a:chExt cx="4552" cy="235"/>
            </a:xfrm>
          </p:grpSpPr>
          <p:sp>
            <p:nvSpPr>
              <p:cNvPr id="24" name="Text Box 421">
                <a:extLst>
                  <a:ext uri="{FF2B5EF4-FFF2-40B4-BE49-F238E27FC236}">
                    <a16:creationId xmlns:a16="http://schemas.microsoft.com/office/drawing/2014/main" id="{9C794783-77DC-6943-BBB9-B4E6B2880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0</a:t>
                </a:r>
              </a:p>
            </p:txBody>
          </p:sp>
          <p:sp>
            <p:nvSpPr>
              <p:cNvPr id="25" name="Text Box 422">
                <a:extLst>
                  <a:ext uri="{FF2B5EF4-FFF2-40B4-BE49-F238E27FC236}">
                    <a16:creationId xmlns:a16="http://schemas.microsoft.com/office/drawing/2014/main" id="{650F0686-48D7-AD49-9A09-9CA7ABC53D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5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1</a:t>
                </a:r>
              </a:p>
            </p:txBody>
          </p:sp>
          <p:sp>
            <p:nvSpPr>
              <p:cNvPr id="26" name="Text Box 423">
                <a:extLst>
                  <a:ext uri="{FF2B5EF4-FFF2-40B4-BE49-F238E27FC236}">
                    <a16:creationId xmlns:a16="http://schemas.microsoft.com/office/drawing/2014/main" id="{F7919447-8A69-F543-B7E0-21AD23444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3" y="65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2</a:t>
                </a:r>
              </a:p>
            </p:txBody>
          </p:sp>
          <p:sp>
            <p:nvSpPr>
              <p:cNvPr id="27" name="Text Box 424">
                <a:extLst>
                  <a:ext uri="{FF2B5EF4-FFF2-40B4-BE49-F238E27FC236}">
                    <a16:creationId xmlns:a16="http://schemas.microsoft.com/office/drawing/2014/main" id="{B0CE745E-486B-1740-BFEE-94CB8F9370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51" y="653"/>
                <a:ext cx="27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rgbClr val="FF3300"/>
                    </a:solidFill>
                  </a:rPr>
                  <a:t>25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AA0AA94-2E4D-0847-8727-98731589898A}"/>
              </a:ext>
            </a:extLst>
          </p:cNvPr>
          <p:cNvGrpSpPr/>
          <p:nvPr/>
        </p:nvGrpSpPr>
        <p:grpSpPr>
          <a:xfrm>
            <a:off x="405419" y="3680347"/>
            <a:ext cx="2241550" cy="1039812"/>
            <a:chOff x="405419" y="3680347"/>
            <a:chExt cx="2241550" cy="1039812"/>
          </a:xfrm>
        </p:grpSpPr>
        <p:grpSp>
          <p:nvGrpSpPr>
            <p:cNvPr id="108" name="Group 309">
              <a:extLst>
                <a:ext uri="{FF2B5EF4-FFF2-40B4-BE49-F238E27FC236}">
                  <a16:creationId xmlns:a16="http://schemas.microsoft.com/office/drawing/2014/main" id="{50354089-42AE-DA49-95CB-0270871450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419" y="3680347"/>
              <a:ext cx="2241550" cy="366712"/>
              <a:chOff x="531" y="1993"/>
              <a:chExt cx="1412" cy="231"/>
            </a:xfrm>
          </p:grpSpPr>
          <p:sp>
            <p:nvSpPr>
              <p:cNvPr id="109" name="Text Box 200">
                <a:extLst>
                  <a:ext uri="{FF2B5EF4-FFF2-40B4-BE49-F238E27FC236}">
                    <a16:creationId xmlns:a16="http://schemas.microsoft.com/office/drawing/2014/main" id="{6A5D6B30-6723-0244-8102-E940B85FD9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10" name="Text Box 201">
                <a:extLst>
                  <a:ext uri="{FF2B5EF4-FFF2-40B4-BE49-F238E27FC236}">
                    <a16:creationId xmlns:a16="http://schemas.microsoft.com/office/drawing/2014/main" id="{B077D73B-E9AB-434B-90EC-F8C2E76A39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11" name="Text Box 202">
                <a:extLst>
                  <a:ext uri="{FF2B5EF4-FFF2-40B4-BE49-F238E27FC236}">
                    <a16:creationId xmlns:a16="http://schemas.microsoft.com/office/drawing/2014/main" id="{399BD182-EB03-9546-A49C-D1F8D6A8CF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12" name="Text Box 203">
                <a:extLst>
                  <a:ext uri="{FF2B5EF4-FFF2-40B4-BE49-F238E27FC236}">
                    <a16:creationId xmlns:a16="http://schemas.microsoft.com/office/drawing/2014/main" id="{7716F8FE-C7E6-6B47-A247-9069B2D982E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13" name="Text Box 204">
                <a:extLst>
                  <a:ext uri="{FF2B5EF4-FFF2-40B4-BE49-F238E27FC236}">
                    <a16:creationId xmlns:a16="http://schemas.microsoft.com/office/drawing/2014/main" id="{9EF26545-9686-2542-B9C8-6DAC0718A7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14" name="Text Box 205">
                <a:extLst>
                  <a:ext uri="{FF2B5EF4-FFF2-40B4-BE49-F238E27FC236}">
                    <a16:creationId xmlns:a16="http://schemas.microsoft.com/office/drawing/2014/main" id="{0381541B-85DD-D44F-BF25-ACDA9BB868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15" name="Text Box 206">
                <a:extLst>
                  <a:ext uri="{FF2B5EF4-FFF2-40B4-BE49-F238E27FC236}">
                    <a16:creationId xmlns:a16="http://schemas.microsoft.com/office/drawing/2014/main" id="{E69EDAD1-B2A9-2E4A-80B8-6D5D2F268DE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16" name="Text Box 207">
                <a:extLst>
                  <a:ext uri="{FF2B5EF4-FFF2-40B4-BE49-F238E27FC236}">
                    <a16:creationId xmlns:a16="http://schemas.microsoft.com/office/drawing/2014/main" id="{DBDA8535-6479-B84A-A796-BF1BDD1FA5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117" name="Group 318">
              <a:extLst>
                <a:ext uri="{FF2B5EF4-FFF2-40B4-BE49-F238E27FC236}">
                  <a16:creationId xmlns:a16="http://schemas.microsoft.com/office/drawing/2014/main" id="{7F3D14CE-055D-DD41-AB05-472DA166F3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8119" y="4007372"/>
              <a:ext cx="322262" cy="712787"/>
              <a:chOff x="539" y="2199"/>
              <a:chExt cx="203" cy="449"/>
            </a:xfrm>
          </p:grpSpPr>
          <p:sp>
            <p:nvSpPr>
              <p:cNvPr id="118" name="Text Box 208">
                <a:extLst>
                  <a:ext uri="{FF2B5EF4-FFF2-40B4-BE49-F238E27FC236}">
                    <a16:creationId xmlns:a16="http://schemas.microsoft.com/office/drawing/2014/main" id="{A22FDB42-9629-2B42-9762-5DF2C9C8C1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9" y="2417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z</a:t>
                </a:r>
              </a:p>
            </p:txBody>
          </p:sp>
          <p:sp>
            <p:nvSpPr>
              <p:cNvPr id="119" name="Text Box 209">
                <a:extLst>
                  <a:ext uri="{FF2B5EF4-FFF2-40B4-BE49-F238E27FC236}">
                    <a16:creationId xmlns:a16="http://schemas.microsoft.com/office/drawing/2014/main" id="{08E37A8C-57F5-E644-9D78-D2C8D12B808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9" y="2199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</p:grpSp>
      <p:sp>
        <p:nvSpPr>
          <p:cNvPr id="120" name="Text Box 325">
            <a:extLst>
              <a:ext uri="{FF2B5EF4-FFF2-40B4-BE49-F238E27FC236}">
                <a16:creationId xmlns:a16="http://schemas.microsoft.com/office/drawing/2014/main" id="{EA53F9A5-6F05-BD40-8E9A-F3B8F3E09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436312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sp>
        <p:nvSpPr>
          <p:cNvPr id="135" name="Text Box 325">
            <a:extLst>
              <a:ext uri="{FF2B5EF4-FFF2-40B4-BE49-F238E27FC236}">
                <a16:creationId xmlns:a16="http://schemas.microsoft.com/office/drawing/2014/main" id="{9616B00B-52AA-E341-ADEA-CC2CA47D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586146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917" y="4739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?</a:t>
            </a:r>
          </a:p>
        </p:txBody>
      </p:sp>
      <p:sp>
        <p:nvSpPr>
          <p:cNvPr id="155" name="Text Box 325">
            <a:extLst>
              <a:ext uri="{FF2B5EF4-FFF2-40B4-BE49-F238E27FC236}">
                <a16:creationId xmlns:a16="http://schemas.microsoft.com/office/drawing/2014/main" id="{D77E3C16-6215-C244-A794-99F5B7F4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237372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25613-D64A-244C-97AC-6B7FFA04EE0B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8ABF2A-13CD-6A4C-993B-B3104361653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8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4739209"/>
            <a:ext cx="6896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+ 23</a:t>
            </a:r>
          </a:p>
        </p:txBody>
      </p:sp>
      <p:sp>
        <p:nvSpPr>
          <p:cNvPr id="155" name="Text Box 325">
            <a:extLst>
              <a:ext uri="{FF2B5EF4-FFF2-40B4-BE49-F238E27FC236}">
                <a16:creationId xmlns:a16="http://schemas.microsoft.com/office/drawing/2014/main" id="{E8A7524E-87D7-BA43-B69E-B3E774546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3141017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473920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– 3 </a:t>
            </a:r>
          </a:p>
        </p:txBody>
      </p:sp>
      <p:sp>
        <p:nvSpPr>
          <p:cNvPr id="155" name="Text Box 325">
            <a:extLst>
              <a:ext uri="{FF2B5EF4-FFF2-40B4-BE49-F238E27FC236}">
                <a16:creationId xmlns:a16="http://schemas.microsoft.com/office/drawing/2014/main" id="{263BD0F8-791A-604C-908F-598C5D8E1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381952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473920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– 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6C439-E111-C541-8F8C-3E0D4D46D010}"/>
              </a:ext>
            </a:extLst>
          </p:cNvPr>
          <p:cNvGrpSpPr/>
          <p:nvPr/>
        </p:nvGrpSpPr>
        <p:grpSpPr>
          <a:xfrm>
            <a:off x="4061431" y="3299347"/>
            <a:ext cx="2300287" cy="2474912"/>
            <a:chOff x="3729038" y="2935288"/>
            <a:chExt cx="2300287" cy="2474912"/>
          </a:xfrm>
        </p:grpSpPr>
        <p:grpSp>
          <p:nvGrpSpPr>
            <p:cNvPr id="155" name="Group 371">
              <a:extLst>
                <a:ext uri="{FF2B5EF4-FFF2-40B4-BE49-F238E27FC236}">
                  <a16:creationId xmlns:a16="http://schemas.microsoft.com/office/drawing/2014/main" id="{73A57AD0-7DCE-614B-9AC3-0A366402D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2935288"/>
              <a:ext cx="2241550" cy="366712"/>
              <a:chOff x="2883" y="1849"/>
              <a:chExt cx="1412" cy="231"/>
            </a:xfrm>
          </p:grpSpPr>
          <p:sp>
            <p:nvSpPr>
              <p:cNvPr id="156" name="Text Box 347">
                <a:extLst>
                  <a:ext uri="{FF2B5EF4-FFF2-40B4-BE49-F238E27FC236}">
                    <a16:creationId xmlns:a16="http://schemas.microsoft.com/office/drawing/2014/main" id="{DB0E845D-179B-8D47-971C-ACEAB909E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184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57" name="Text Box 348">
                <a:extLst>
                  <a:ext uri="{FF2B5EF4-FFF2-40B4-BE49-F238E27FC236}">
                    <a16:creationId xmlns:a16="http://schemas.microsoft.com/office/drawing/2014/main" id="{CE82690E-B211-C448-B991-7F91071A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" y="1849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58" name="Text Box 349">
                <a:extLst>
                  <a:ext uri="{FF2B5EF4-FFF2-40B4-BE49-F238E27FC236}">
                    <a16:creationId xmlns:a16="http://schemas.microsoft.com/office/drawing/2014/main" id="{DEDA5190-7F2C-9149-A870-9799C6A7D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59" name="Text Box 350">
                <a:extLst>
                  <a:ext uri="{FF2B5EF4-FFF2-40B4-BE49-F238E27FC236}">
                    <a16:creationId xmlns:a16="http://schemas.microsoft.com/office/drawing/2014/main" id="{992DE136-D15D-D540-9446-72FEFB714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60" name="Text Box 351">
                <a:extLst>
                  <a:ext uri="{FF2B5EF4-FFF2-40B4-BE49-F238E27FC236}">
                    <a16:creationId xmlns:a16="http://schemas.microsoft.com/office/drawing/2014/main" id="{85AC8598-2994-4447-B956-0D97E3D3B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61" name="Text Box 352">
                <a:extLst>
                  <a:ext uri="{FF2B5EF4-FFF2-40B4-BE49-F238E27FC236}">
                    <a16:creationId xmlns:a16="http://schemas.microsoft.com/office/drawing/2014/main" id="{7A83B1D2-FD16-0941-AA25-ACDA9A5BB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62" name="Text Box 353">
                <a:extLst>
                  <a:ext uri="{FF2B5EF4-FFF2-40B4-BE49-F238E27FC236}">
                    <a16:creationId xmlns:a16="http://schemas.microsoft.com/office/drawing/2014/main" id="{D2656396-3AEC-814E-BA48-F2A75D9FF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63" name="Text Box 354">
                <a:extLst>
                  <a:ext uri="{FF2B5EF4-FFF2-40B4-BE49-F238E27FC236}">
                    <a16:creationId xmlns:a16="http://schemas.microsoft.com/office/drawing/2014/main" id="{A59950F3-C9D7-194A-A387-044E9BFF7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164" name="Group 372">
              <a:extLst>
                <a:ext uri="{FF2B5EF4-FFF2-40B4-BE49-F238E27FC236}">
                  <a16:creationId xmlns:a16="http://schemas.microsoft.com/office/drawing/2014/main" id="{32E0274C-3171-C04D-8B96-A6C3E52FC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262313"/>
              <a:ext cx="409575" cy="706437"/>
              <a:chOff x="2853" y="2055"/>
              <a:chExt cx="258" cy="445"/>
            </a:xfrm>
          </p:grpSpPr>
          <p:sp>
            <p:nvSpPr>
              <p:cNvPr id="165" name="Text Box 355">
                <a:extLst>
                  <a:ext uri="{FF2B5EF4-FFF2-40B4-BE49-F238E27FC236}">
                    <a16:creationId xmlns:a16="http://schemas.microsoft.com/office/drawing/2014/main" id="{3429178B-B7B2-2240-9E5E-250305791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22</a:t>
                </a:r>
              </a:p>
            </p:txBody>
          </p:sp>
          <p:sp>
            <p:nvSpPr>
              <p:cNvPr id="166" name="Text Box 356">
                <a:extLst>
                  <a:ext uri="{FF2B5EF4-FFF2-40B4-BE49-F238E27FC236}">
                    <a16:creationId xmlns:a16="http://schemas.microsoft.com/office/drawing/2014/main" id="{E6954769-1274-EB45-B76A-711C0B0C5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67" name="Group 420">
              <a:extLst>
                <a:ext uri="{FF2B5EF4-FFF2-40B4-BE49-F238E27FC236}">
                  <a16:creationId xmlns:a16="http://schemas.microsoft.com/office/drawing/2014/main" id="{F3A19330-A572-3043-AB10-4211C2914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6063" y="3262313"/>
              <a:ext cx="1973262" cy="706437"/>
              <a:chOff x="3059" y="2055"/>
              <a:chExt cx="1243" cy="445"/>
            </a:xfrm>
          </p:grpSpPr>
          <p:sp>
            <p:nvSpPr>
              <p:cNvPr id="168" name="Text Box 358">
                <a:extLst>
                  <a:ext uri="{FF2B5EF4-FFF2-40B4-BE49-F238E27FC236}">
                    <a16:creationId xmlns:a16="http://schemas.microsoft.com/office/drawing/2014/main" id="{F0B70049-7538-7345-BDA6-B8EC34B80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69" name="Text Box 357">
                <a:extLst>
                  <a:ext uri="{FF2B5EF4-FFF2-40B4-BE49-F238E27FC236}">
                    <a16:creationId xmlns:a16="http://schemas.microsoft.com/office/drawing/2014/main" id="{DCEB4CD5-AD7C-5841-BD4E-29ABB7B77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9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170" name="Text Box 359">
                <a:extLst>
                  <a:ext uri="{FF2B5EF4-FFF2-40B4-BE49-F238E27FC236}">
                    <a16:creationId xmlns:a16="http://schemas.microsoft.com/office/drawing/2014/main" id="{8B78E38D-2028-F64B-A8BC-FB72FCF52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</a:t>
                </a:r>
              </a:p>
            </p:txBody>
          </p:sp>
          <p:sp>
            <p:nvSpPr>
              <p:cNvPr id="171" name="Text Box 360">
                <a:extLst>
                  <a:ext uri="{FF2B5EF4-FFF2-40B4-BE49-F238E27FC236}">
                    <a16:creationId xmlns:a16="http://schemas.microsoft.com/office/drawing/2014/main" id="{34E773A9-0007-7C47-8B1B-171BC50DA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2" name="Text Box 361">
                <a:extLst>
                  <a:ext uri="{FF2B5EF4-FFF2-40B4-BE49-F238E27FC236}">
                    <a16:creationId xmlns:a16="http://schemas.microsoft.com/office/drawing/2014/main" id="{06853F78-E95D-3340-86C6-CF1ED03FF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3" name="Text Box 362">
                <a:extLst>
                  <a:ext uri="{FF2B5EF4-FFF2-40B4-BE49-F238E27FC236}">
                    <a16:creationId xmlns:a16="http://schemas.microsoft.com/office/drawing/2014/main" id="{403FE6D7-0695-1049-B7FA-AF0ADC8A4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74" name="Text Box 363">
                <a:extLst>
                  <a:ext uri="{FF2B5EF4-FFF2-40B4-BE49-F238E27FC236}">
                    <a16:creationId xmlns:a16="http://schemas.microsoft.com/office/drawing/2014/main" id="{8BDBDF54-B47C-8040-BC35-D2A6589C4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</a:p>
            </p:txBody>
          </p:sp>
          <p:sp>
            <p:nvSpPr>
              <p:cNvPr id="175" name="Text Box 364">
                <a:extLst>
                  <a:ext uri="{FF2B5EF4-FFF2-40B4-BE49-F238E27FC236}">
                    <a16:creationId xmlns:a16="http://schemas.microsoft.com/office/drawing/2014/main" id="{06C0E83A-B1DA-894B-A15C-0E7786672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76" name="Text Box 365">
                <a:extLst>
                  <a:ext uri="{FF2B5EF4-FFF2-40B4-BE49-F238E27FC236}">
                    <a16:creationId xmlns:a16="http://schemas.microsoft.com/office/drawing/2014/main" id="{BC2E5B35-FEFC-4348-B47A-7B518FE43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77" name="Text Box 366">
                <a:extLst>
                  <a:ext uri="{FF2B5EF4-FFF2-40B4-BE49-F238E27FC236}">
                    <a16:creationId xmlns:a16="http://schemas.microsoft.com/office/drawing/2014/main" id="{31737E8C-8169-C941-B987-9E42766EF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8" name="Text Box 367">
                <a:extLst>
                  <a:ext uri="{FF2B5EF4-FFF2-40B4-BE49-F238E27FC236}">
                    <a16:creationId xmlns:a16="http://schemas.microsoft.com/office/drawing/2014/main" id="{CABB2185-53F0-814B-B067-AF9982C77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9" name="Text Box 368">
                <a:extLst>
                  <a:ext uri="{FF2B5EF4-FFF2-40B4-BE49-F238E27FC236}">
                    <a16:creationId xmlns:a16="http://schemas.microsoft.com/office/drawing/2014/main" id="{93AAFC24-AE7E-9C49-826A-4D6F38CD0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0" name="Text Box 369">
                <a:extLst>
                  <a:ext uri="{FF2B5EF4-FFF2-40B4-BE49-F238E27FC236}">
                    <a16:creationId xmlns:a16="http://schemas.microsoft.com/office/drawing/2014/main" id="{2A6E5BFB-19F7-FF47-9643-F1A0CCB26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1" name="Text Box 370">
                <a:extLst>
                  <a:ext uri="{FF2B5EF4-FFF2-40B4-BE49-F238E27FC236}">
                    <a16:creationId xmlns:a16="http://schemas.microsoft.com/office/drawing/2014/main" id="{DA7B58BF-383C-7640-9C1B-E4C37F3DB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82" name="Group 419">
              <a:extLst>
                <a:ext uri="{FF2B5EF4-FFF2-40B4-BE49-F238E27FC236}">
                  <a16:creationId xmlns:a16="http://schemas.microsoft.com/office/drawing/2014/main" id="{15146130-280B-DA42-8701-771CEEC01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4684713"/>
              <a:ext cx="2251075" cy="725487"/>
              <a:chOff x="2883" y="2951"/>
              <a:chExt cx="1418" cy="457"/>
            </a:xfrm>
          </p:grpSpPr>
          <p:grpSp>
            <p:nvGrpSpPr>
              <p:cNvPr id="183" name="Group 392">
                <a:extLst>
                  <a:ext uri="{FF2B5EF4-FFF2-40B4-BE49-F238E27FC236}">
                    <a16:creationId xmlns:a16="http://schemas.microsoft.com/office/drawing/2014/main" id="{16162C02-E1BF-FC4F-931E-B1622262B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" y="2959"/>
                <a:ext cx="1250" cy="449"/>
                <a:chOff x="707" y="2199"/>
                <a:chExt cx="1250" cy="449"/>
              </a:xfrm>
            </p:grpSpPr>
            <p:sp>
              <p:nvSpPr>
                <p:cNvPr id="187" name="Text Box 393">
                  <a:extLst>
                    <a:ext uri="{FF2B5EF4-FFF2-40B4-BE49-F238E27FC236}">
                      <a16:creationId xmlns:a16="http://schemas.microsoft.com/office/drawing/2014/main" id="{FBE970B8-3323-C245-8CFF-A00078D44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" y="2417"/>
                  <a:ext cx="1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l</a:t>
                  </a:r>
                </a:p>
              </p:txBody>
            </p:sp>
            <p:sp>
              <p:nvSpPr>
                <p:cNvPr id="188" name="Text Box 394">
                  <a:extLst>
                    <a:ext uri="{FF2B5EF4-FFF2-40B4-BE49-F238E27FC236}">
                      <a16:creationId xmlns:a16="http://schemas.microsoft.com/office/drawing/2014/main" id="{6466FB47-35B2-1D48-AEAD-7D3C0B9150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89" name="Text Box 395">
                  <a:extLst>
                    <a:ext uri="{FF2B5EF4-FFF2-40B4-BE49-F238E27FC236}">
                      <a16:creationId xmlns:a16="http://schemas.microsoft.com/office/drawing/2014/main" id="{4ACD1B07-75F7-E741-8821-E0A7B718E3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</a:t>
                  </a:r>
                </a:p>
              </p:txBody>
            </p:sp>
            <p:sp>
              <p:nvSpPr>
                <p:cNvPr id="190" name="Text Box 396">
                  <a:extLst>
                    <a:ext uri="{FF2B5EF4-FFF2-40B4-BE49-F238E27FC236}">
                      <a16:creationId xmlns:a16="http://schemas.microsoft.com/office/drawing/2014/main" id="{08F2DE6C-CB59-704D-97D1-ECC51FB898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1" name="Text Box 397">
                  <a:extLst>
                    <a:ext uri="{FF2B5EF4-FFF2-40B4-BE49-F238E27FC236}">
                      <a16:creationId xmlns:a16="http://schemas.microsoft.com/office/drawing/2014/main" id="{127BAC58-84DF-3B44-A576-69923627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</a:t>
                  </a:r>
                </a:p>
              </p:txBody>
            </p:sp>
            <p:sp>
              <p:nvSpPr>
                <p:cNvPr id="192" name="Text Box 398">
                  <a:extLst>
                    <a:ext uri="{FF2B5EF4-FFF2-40B4-BE49-F238E27FC236}">
                      <a16:creationId xmlns:a16="http://schemas.microsoft.com/office/drawing/2014/main" id="{E3E79C66-0023-114B-81E5-050958BA88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</a:p>
              </p:txBody>
            </p:sp>
            <p:sp>
              <p:nvSpPr>
                <p:cNvPr id="193" name="Text Box 399">
                  <a:extLst>
                    <a:ext uri="{FF2B5EF4-FFF2-40B4-BE49-F238E27FC236}">
                      <a16:creationId xmlns:a16="http://schemas.microsoft.com/office/drawing/2014/main" id="{51CB7830-4CC6-4C44-8D62-C2F7E4DF19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13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q</a:t>
                  </a:r>
                </a:p>
              </p:txBody>
            </p:sp>
            <p:sp>
              <p:nvSpPr>
                <p:cNvPr id="194" name="Text Box 400">
                  <a:extLst>
                    <a:ext uri="{FF2B5EF4-FFF2-40B4-BE49-F238E27FC236}">
                      <a16:creationId xmlns:a16="http://schemas.microsoft.com/office/drawing/2014/main" id="{CBB04286-0CFF-2E4F-AF74-6E5E33FC1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</a:t>
                  </a:r>
                </a:p>
              </p:txBody>
            </p:sp>
            <p:sp>
              <p:nvSpPr>
                <p:cNvPr id="195" name="Text Box 401">
                  <a:extLst>
                    <a:ext uri="{FF2B5EF4-FFF2-40B4-BE49-F238E27FC236}">
                      <a16:creationId xmlns:a16="http://schemas.microsoft.com/office/drawing/2014/main" id="{D98665F7-28BD-6449-A367-642AE63BB7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96" name="Text Box 402">
                  <a:extLst>
                    <a:ext uri="{FF2B5EF4-FFF2-40B4-BE49-F238E27FC236}">
                      <a16:creationId xmlns:a16="http://schemas.microsoft.com/office/drawing/2014/main" id="{306F87FA-BD7E-B340-90EB-C2B37264F7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7" name="Text Box 403">
                  <a:extLst>
                    <a:ext uri="{FF2B5EF4-FFF2-40B4-BE49-F238E27FC236}">
                      <a16:creationId xmlns:a16="http://schemas.microsoft.com/office/drawing/2014/main" id="{BDF146CA-3CBB-6241-977E-C2D3A2BEF5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8" name="Text Box 404">
                  <a:extLst>
                    <a:ext uri="{FF2B5EF4-FFF2-40B4-BE49-F238E27FC236}">
                      <a16:creationId xmlns:a16="http://schemas.microsoft.com/office/drawing/2014/main" id="{BEDD95CF-E553-834E-ADDC-B54EB61754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3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9" name="Text Box 405">
                  <a:extLst>
                    <a:ext uri="{FF2B5EF4-FFF2-40B4-BE49-F238E27FC236}">
                      <a16:creationId xmlns:a16="http://schemas.microsoft.com/office/drawing/2014/main" id="{9D6468A5-C48B-D44F-BDF6-2DC11E9D3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1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00" name="Text Box 406">
                  <a:extLst>
                    <a:ext uri="{FF2B5EF4-FFF2-40B4-BE49-F238E27FC236}">
                      <a16:creationId xmlns:a16="http://schemas.microsoft.com/office/drawing/2014/main" id="{708A6E1B-77A4-084E-910D-C83FBA125E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</p:grpSp>
          <p:grpSp>
            <p:nvGrpSpPr>
              <p:cNvPr id="184" name="Group 407">
                <a:extLst>
                  <a:ext uri="{FF2B5EF4-FFF2-40B4-BE49-F238E27FC236}">
                    <a16:creationId xmlns:a16="http://schemas.microsoft.com/office/drawing/2014/main" id="{72631391-EFAD-C046-827D-4C06E994D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3" y="2951"/>
                <a:ext cx="203" cy="449"/>
                <a:chOff x="539" y="2199"/>
                <a:chExt cx="203" cy="449"/>
              </a:xfrm>
            </p:grpSpPr>
            <p:sp>
              <p:nvSpPr>
                <p:cNvPr id="185" name="Text Box 408">
                  <a:extLst>
                    <a:ext uri="{FF2B5EF4-FFF2-40B4-BE49-F238E27FC236}">
                      <a16:creationId xmlns:a16="http://schemas.microsoft.com/office/drawing/2014/main" id="{AB697440-CFF8-8747-8E95-F7DEDCC63D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</a:t>
                  </a:r>
                </a:p>
              </p:txBody>
            </p:sp>
            <p:sp>
              <p:nvSpPr>
                <p:cNvPr id="186" name="Text Box 409">
                  <a:extLst>
                    <a:ext uri="{FF2B5EF4-FFF2-40B4-BE49-F238E27FC236}">
                      <a16:creationId xmlns:a16="http://schemas.microsoft.com/office/drawing/2014/main" id="{020204E4-1E00-1F4E-B0B8-A2212E76CF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  <a:endPara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1" name="Group 418">
              <a:extLst>
                <a:ext uri="{FF2B5EF4-FFF2-40B4-BE49-F238E27FC236}">
                  <a16:creationId xmlns:a16="http://schemas.microsoft.com/office/drawing/2014/main" id="{33C89F0D-2E92-9745-AA91-34291FA16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960813"/>
              <a:ext cx="2287587" cy="706437"/>
              <a:chOff x="2853" y="2495"/>
              <a:chExt cx="1441" cy="445"/>
            </a:xfrm>
          </p:grpSpPr>
          <p:sp>
            <p:nvSpPr>
              <p:cNvPr id="202" name="Text Box 376">
                <a:extLst>
                  <a:ext uri="{FF2B5EF4-FFF2-40B4-BE49-F238E27FC236}">
                    <a16:creationId xmlns:a16="http://schemas.microsoft.com/office/drawing/2014/main" id="{C46901A0-0A57-5242-B3A1-8AACBE4BC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3" name="Text Box 377">
                <a:extLst>
                  <a:ext uri="{FF2B5EF4-FFF2-40B4-BE49-F238E27FC236}">
                    <a16:creationId xmlns:a16="http://schemas.microsoft.com/office/drawing/2014/main" id="{14A19BAA-2001-074F-8880-511CDB45F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4" name="Text Box 378">
                <a:extLst>
                  <a:ext uri="{FF2B5EF4-FFF2-40B4-BE49-F238E27FC236}">
                    <a16:creationId xmlns:a16="http://schemas.microsoft.com/office/drawing/2014/main" id="{7EA8DC1D-D62B-8743-836F-BDB8C5170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5" name="Text Box 379">
                <a:extLst>
                  <a:ext uri="{FF2B5EF4-FFF2-40B4-BE49-F238E27FC236}">
                    <a16:creationId xmlns:a16="http://schemas.microsoft.com/office/drawing/2014/main" id="{933D5965-02BF-B04F-901C-BCEC6BE6C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6" name="Text Box 380">
                <a:extLst>
                  <a:ext uri="{FF2B5EF4-FFF2-40B4-BE49-F238E27FC236}">
                    <a16:creationId xmlns:a16="http://schemas.microsoft.com/office/drawing/2014/main" id="{4590552F-89CD-C643-A5F5-D8A2A7935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7" name="Text Box 381">
                <a:extLst>
                  <a:ext uri="{FF2B5EF4-FFF2-40B4-BE49-F238E27FC236}">
                    <a16:creationId xmlns:a16="http://schemas.microsoft.com/office/drawing/2014/main" id="{8700C59A-188D-0648-BD42-61C4A97DF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8" name="Text Box 382">
                <a:extLst>
                  <a:ext uri="{FF2B5EF4-FFF2-40B4-BE49-F238E27FC236}">
                    <a16:creationId xmlns:a16="http://schemas.microsoft.com/office/drawing/2014/main" id="{E4745BB3-A8A0-7249-B917-28A30E95B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5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9" name="Text Box 383">
                <a:extLst>
                  <a:ext uri="{FF2B5EF4-FFF2-40B4-BE49-F238E27FC236}">
                    <a16:creationId xmlns:a16="http://schemas.microsoft.com/office/drawing/2014/main" id="{4AD4B8FA-0123-1F45-B29B-E8D3C0939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10" name="Text Box 410">
                <a:extLst>
                  <a:ext uri="{FF2B5EF4-FFF2-40B4-BE49-F238E27FC236}">
                    <a16:creationId xmlns:a16="http://schemas.microsoft.com/office/drawing/2014/main" id="{7CB7E7EB-6CBC-E043-9ADC-BF4BD7C01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211" name="Text Box 411">
                <a:extLst>
                  <a:ext uri="{FF2B5EF4-FFF2-40B4-BE49-F238E27FC236}">
                    <a16:creationId xmlns:a16="http://schemas.microsoft.com/office/drawing/2014/main" id="{BBB5A9F0-164C-FE4E-A6C0-D7DCD31CD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212" name="Text Box 412">
                <a:extLst>
                  <a:ext uri="{FF2B5EF4-FFF2-40B4-BE49-F238E27FC236}">
                    <a16:creationId xmlns:a16="http://schemas.microsoft.com/office/drawing/2014/main" id="{7126F7C8-9EF3-D048-8EC6-BB6B5019F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</a:t>
                </a:r>
              </a:p>
            </p:txBody>
          </p:sp>
          <p:sp>
            <p:nvSpPr>
              <p:cNvPr id="213" name="Text Box 413">
                <a:extLst>
                  <a:ext uri="{FF2B5EF4-FFF2-40B4-BE49-F238E27FC236}">
                    <a16:creationId xmlns:a16="http://schemas.microsoft.com/office/drawing/2014/main" id="{09924F1B-6604-E741-BD10-257CCA120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4" name="Text Box 414">
                <a:extLst>
                  <a:ext uri="{FF2B5EF4-FFF2-40B4-BE49-F238E27FC236}">
                    <a16:creationId xmlns:a16="http://schemas.microsoft.com/office/drawing/2014/main" id="{570921A2-82A5-E243-AF64-475DE728E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7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23</a:t>
                </a:r>
              </a:p>
            </p:txBody>
          </p:sp>
          <p:sp>
            <p:nvSpPr>
              <p:cNvPr id="215" name="Text Box 415">
                <a:extLst>
                  <a:ext uri="{FF2B5EF4-FFF2-40B4-BE49-F238E27FC236}">
                    <a16:creationId xmlns:a16="http://schemas.microsoft.com/office/drawing/2014/main" id="{0029E76C-2C70-3B4A-9F70-8BA6584C2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216" name="Text Box 416">
                <a:extLst>
                  <a:ext uri="{FF2B5EF4-FFF2-40B4-BE49-F238E27FC236}">
                    <a16:creationId xmlns:a16="http://schemas.microsoft.com/office/drawing/2014/main" id="{9916771F-2EB2-7A4F-BC29-2C80DB0FD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17" name="Text Box 417">
                <a:extLst>
                  <a:ext uri="{FF2B5EF4-FFF2-40B4-BE49-F238E27FC236}">
                    <a16:creationId xmlns:a16="http://schemas.microsoft.com/office/drawing/2014/main" id="{BA78374F-0B27-A64C-9833-3C03DB3FA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</a:t>
                </a:r>
              </a:p>
            </p:txBody>
          </p:sp>
        </p:grpSp>
      </p:grpSp>
      <p:sp>
        <p:nvSpPr>
          <p:cNvPr id="218" name="Text Box 325">
            <a:extLst>
              <a:ext uri="{FF2B5EF4-FFF2-40B4-BE49-F238E27FC236}">
                <a16:creationId xmlns:a16="http://schemas.microsoft.com/office/drawing/2014/main" id="{84B8DEA2-D822-274F-9ED9-A2293B62C7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3018124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473920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– 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6C439-E111-C541-8F8C-3E0D4D46D010}"/>
              </a:ext>
            </a:extLst>
          </p:cNvPr>
          <p:cNvGrpSpPr/>
          <p:nvPr/>
        </p:nvGrpSpPr>
        <p:grpSpPr>
          <a:xfrm>
            <a:off x="4061431" y="3299347"/>
            <a:ext cx="2300287" cy="2474912"/>
            <a:chOff x="3729038" y="2935288"/>
            <a:chExt cx="2300287" cy="2474912"/>
          </a:xfrm>
        </p:grpSpPr>
        <p:grpSp>
          <p:nvGrpSpPr>
            <p:cNvPr id="155" name="Group 371">
              <a:extLst>
                <a:ext uri="{FF2B5EF4-FFF2-40B4-BE49-F238E27FC236}">
                  <a16:creationId xmlns:a16="http://schemas.microsoft.com/office/drawing/2014/main" id="{73A57AD0-7DCE-614B-9AC3-0A366402D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2935288"/>
              <a:ext cx="2241550" cy="366712"/>
              <a:chOff x="2883" y="1849"/>
              <a:chExt cx="1412" cy="231"/>
            </a:xfrm>
          </p:grpSpPr>
          <p:sp>
            <p:nvSpPr>
              <p:cNvPr id="156" name="Text Box 347">
                <a:extLst>
                  <a:ext uri="{FF2B5EF4-FFF2-40B4-BE49-F238E27FC236}">
                    <a16:creationId xmlns:a16="http://schemas.microsoft.com/office/drawing/2014/main" id="{DB0E845D-179B-8D47-971C-ACEAB909E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184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57" name="Text Box 348">
                <a:extLst>
                  <a:ext uri="{FF2B5EF4-FFF2-40B4-BE49-F238E27FC236}">
                    <a16:creationId xmlns:a16="http://schemas.microsoft.com/office/drawing/2014/main" id="{CE82690E-B211-C448-B991-7F91071A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" y="1849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58" name="Text Box 349">
                <a:extLst>
                  <a:ext uri="{FF2B5EF4-FFF2-40B4-BE49-F238E27FC236}">
                    <a16:creationId xmlns:a16="http://schemas.microsoft.com/office/drawing/2014/main" id="{DEDA5190-7F2C-9149-A870-9799C6A7D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59" name="Text Box 350">
                <a:extLst>
                  <a:ext uri="{FF2B5EF4-FFF2-40B4-BE49-F238E27FC236}">
                    <a16:creationId xmlns:a16="http://schemas.microsoft.com/office/drawing/2014/main" id="{992DE136-D15D-D540-9446-72FEFB714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60" name="Text Box 351">
                <a:extLst>
                  <a:ext uri="{FF2B5EF4-FFF2-40B4-BE49-F238E27FC236}">
                    <a16:creationId xmlns:a16="http://schemas.microsoft.com/office/drawing/2014/main" id="{85AC8598-2994-4447-B956-0D97E3D3B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61" name="Text Box 352">
                <a:extLst>
                  <a:ext uri="{FF2B5EF4-FFF2-40B4-BE49-F238E27FC236}">
                    <a16:creationId xmlns:a16="http://schemas.microsoft.com/office/drawing/2014/main" id="{7A83B1D2-FD16-0941-AA25-ACDA9A5BB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62" name="Text Box 353">
                <a:extLst>
                  <a:ext uri="{FF2B5EF4-FFF2-40B4-BE49-F238E27FC236}">
                    <a16:creationId xmlns:a16="http://schemas.microsoft.com/office/drawing/2014/main" id="{D2656396-3AEC-814E-BA48-F2A75D9FF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63" name="Text Box 354">
                <a:extLst>
                  <a:ext uri="{FF2B5EF4-FFF2-40B4-BE49-F238E27FC236}">
                    <a16:creationId xmlns:a16="http://schemas.microsoft.com/office/drawing/2014/main" id="{A59950F3-C9D7-194A-A387-044E9BFF7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164" name="Group 372">
              <a:extLst>
                <a:ext uri="{FF2B5EF4-FFF2-40B4-BE49-F238E27FC236}">
                  <a16:creationId xmlns:a16="http://schemas.microsoft.com/office/drawing/2014/main" id="{32E0274C-3171-C04D-8B96-A6C3E52FC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262313"/>
              <a:ext cx="409575" cy="706437"/>
              <a:chOff x="2853" y="2055"/>
              <a:chExt cx="258" cy="445"/>
            </a:xfrm>
          </p:grpSpPr>
          <p:sp>
            <p:nvSpPr>
              <p:cNvPr id="165" name="Text Box 355">
                <a:extLst>
                  <a:ext uri="{FF2B5EF4-FFF2-40B4-BE49-F238E27FC236}">
                    <a16:creationId xmlns:a16="http://schemas.microsoft.com/office/drawing/2014/main" id="{3429178B-B7B2-2240-9E5E-250305791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22</a:t>
                </a:r>
              </a:p>
            </p:txBody>
          </p:sp>
          <p:sp>
            <p:nvSpPr>
              <p:cNvPr id="166" name="Text Box 356">
                <a:extLst>
                  <a:ext uri="{FF2B5EF4-FFF2-40B4-BE49-F238E27FC236}">
                    <a16:creationId xmlns:a16="http://schemas.microsoft.com/office/drawing/2014/main" id="{E6954769-1274-EB45-B76A-711C0B0C5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67" name="Group 420">
              <a:extLst>
                <a:ext uri="{FF2B5EF4-FFF2-40B4-BE49-F238E27FC236}">
                  <a16:creationId xmlns:a16="http://schemas.microsoft.com/office/drawing/2014/main" id="{F3A19330-A572-3043-AB10-4211C2914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6063" y="3262313"/>
              <a:ext cx="1973262" cy="706437"/>
              <a:chOff x="3059" y="2055"/>
              <a:chExt cx="1243" cy="445"/>
            </a:xfrm>
          </p:grpSpPr>
          <p:sp>
            <p:nvSpPr>
              <p:cNvPr id="168" name="Text Box 358">
                <a:extLst>
                  <a:ext uri="{FF2B5EF4-FFF2-40B4-BE49-F238E27FC236}">
                    <a16:creationId xmlns:a16="http://schemas.microsoft.com/office/drawing/2014/main" id="{F0B70049-7538-7345-BDA6-B8EC34B80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69" name="Text Box 357">
                <a:extLst>
                  <a:ext uri="{FF2B5EF4-FFF2-40B4-BE49-F238E27FC236}">
                    <a16:creationId xmlns:a16="http://schemas.microsoft.com/office/drawing/2014/main" id="{DCEB4CD5-AD7C-5841-BD4E-29ABB7B77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9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170" name="Text Box 359">
                <a:extLst>
                  <a:ext uri="{FF2B5EF4-FFF2-40B4-BE49-F238E27FC236}">
                    <a16:creationId xmlns:a16="http://schemas.microsoft.com/office/drawing/2014/main" id="{8B78E38D-2028-F64B-A8BC-FB72FCF52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</a:t>
                </a:r>
              </a:p>
            </p:txBody>
          </p:sp>
          <p:sp>
            <p:nvSpPr>
              <p:cNvPr id="171" name="Text Box 360">
                <a:extLst>
                  <a:ext uri="{FF2B5EF4-FFF2-40B4-BE49-F238E27FC236}">
                    <a16:creationId xmlns:a16="http://schemas.microsoft.com/office/drawing/2014/main" id="{34E773A9-0007-7C47-8B1B-171BC50DA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2" name="Text Box 361">
                <a:extLst>
                  <a:ext uri="{FF2B5EF4-FFF2-40B4-BE49-F238E27FC236}">
                    <a16:creationId xmlns:a16="http://schemas.microsoft.com/office/drawing/2014/main" id="{06853F78-E95D-3340-86C6-CF1ED03FF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3" name="Text Box 362">
                <a:extLst>
                  <a:ext uri="{FF2B5EF4-FFF2-40B4-BE49-F238E27FC236}">
                    <a16:creationId xmlns:a16="http://schemas.microsoft.com/office/drawing/2014/main" id="{403FE6D7-0695-1049-B7FA-AF0ADC8A4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74" name="Text Box 363">
                <a:extLst>
                  <a:ext uri="{FF2B5EF4-FFF2-40B4-BE49-F238E27FC236}">
                    <a16:creationId xmlns:a16="http://schemas.microsoft.com/office/drawing/2014/main" id="{8BDBDF54-B47C-8040-BC35-D2A6589C4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</a:p>
            </p:txBody>
          </p:sp>
          <p:sp>
            <p:nvSpPr>
              <p:cNvPr id="175" name="Text Box 364">
                <a:extLst>
                  <a:ext uri="{FF2B5EF4-FFF2-40B4-BE49-F238E27FC236}">
                    <a16:creationId xmlns:a16="http://schemas.microsoft.com/office/drawing/2014/main" id="{06C0E83A-B1DA-894B-A15C-0E7786672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76" name="Text Box 365">
                <a:extLst>
                  <a:ext uri="{FF2B5EF4-FFF2-40B4-BE49-F238E27FC236}">
                    <a16:creationId xmlns:a16="http://schemas.microsoft.com/office/drawing/2014/main" id="{BC2E5B35-FEFC-4348-B47A-7B518FE43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77" name="Text Box 366">
                <a:extLst>
                  <a:ext uri="{FF2B5EF4-FFF2-40B4-BE49-F238E27FC236}">
                    <a16:creationId xmlns:a16="http://schemas.microsoft.com/office/drawing/2014/main" id="{31737E8C-8169-C941-B987-9E42766EF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8" name="Text Box 367">
                <a:extLst>
                  <a:ext uri="{FF2B5EF4-FFF2-40B4-BE49-F238E27FC236}">
                    <a16:creationId xmlns:a16="http://schemas.microsoft.com/office/drawing/2014/main" id="{CABB2185-53F0-814B-B067-AF9982C77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9" name="Text Box 368">
                <a:extLst>
                  <a:ext uri="{FF2B5EF4-FFF2-40B4-BE49-F238E27FC236}">
                    <a16:creationId xmlns:a16="http://schemas.microsoft.com/office/drawing/2014/main" id="{93AAFC24-AE7E-9C49-826A-4D6F38CD0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0" name="Text Box 369">
                <a:extLst>
                  <a:ext uri="{FF2B5EF4-FFF2-40B4-BE49-F238E27FC236}">
                    <a16:creationId xmlns:a16="http://schemas.microsoft.com/office/drawing/2014/main" id="{2A6E5BFB-19F7-FF47-9643-F1A0CCB26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1" name="Text Box 370">
                <a:extLst>
                  <a:ext uri="{FF2B5EF4-FFF2-40B4-BE49-F238E27FC236}">
                    <a16:creationId xmlns:a16="http://schemas.microsoft.com/office/drawing/2014/main" id="{DA7B58BF-383C-7640-9C1B-E4C37F3DB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82" name="Group 419">
              <a:extLst>
                <a:ext uri="{FF2B5EF4-FFF2-40B4-BE49-F238E27FC236}">
                  <a16:creationId xmlns:a16="http://schemas.microsoft.com/office/drawing/2014/main" id="{15146130-280B-DA42-8701-771CEEC01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4684713"/>
              <a:ext cx="2251075" cy="725487"/>
              <a:chOff x="2883" y="2951"/>
              <a:chExt cx="1418" cy="457"/>
            </a:xfrm>
          </p:grpSpPr>
          <p:grpSp>
            <p:nvGrpSpPr>
              <p:cNvPr id="183" name="Group 392">
                <a:extLst>
                  <a:ext uri="{FF2B5EF4-FFF2-40B4-BE49-F238E27FC236}">
                    <a16:creationId xmlns:a16="http://schemas.microsoft.com/office/drawing/2014/main" id="{16162C02-E1BF-FC4F-931E-B1622262B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" y="2959"/>
                <a:ext cx="1250" cy="449"/>
                <a:chOff x="707" y="2199"/>
                <a:chExt cx="1250" cy="449"/>
              </a:xfrm>
            </p:grpSpPr>
            <p:sp>
              <p:nvSpPr>
                <p:cNvPr id="187" name="Text Box 393">
                  <a:extLst>
                    <a:ext uri="{FF2B5EF4-FFF2-40B4-BE49-F238E27FC236}">
                      <a16:creationId xmlns:a16="http://schemas.microsoft.com/office/drawing/2014/main" id="{FBE970B8-3323-C245-8CFF-A00078D44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" y="2417"/>
                  <a:ext cx="1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l</a:t>
                  </a:r>
                </a:p>
              </p:txBody>
            </p:sp>
            <p:sp>
              <p:nvSpPr>
                <p:cNvPr id="188" name="Text Box 394">
                  <a:extLst>
                    <a:ext uri="{FF2B5EF4-FFF2-40B4-BE49-F238E27FC236}">
                      <a16:creationId xmlns:a16="http://schemas.microsoft.com/office/drawing/2014/main" id="{6466FB47-35B2-1D48-AEAD-7D3C0B9150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89" name="Text Box 395">
                  <a:extLst>
                    <a:ext uri="{FF2B5EF4-FFF2-40B4-BE49-F238E27FC236}">
                      <a16:creationId xmlns:a16="http://schemas.microsoft.com/office/drawing/2014/main" id="{4ACD1B07-75F7-E741-8821-E0A7B718E3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</a:t>
                  </a:r>
                </a:p>
              </p:txBody>
            </p:sp>
            <p:sp>
              <p:nvSpPr>
                <p:cNvPr id="190" name="Text Box 396">
                  <a:extLst>
                    <a:ext uri="{FF2B5EF4-FFF2-40B4-BE49-F238E27FC236}">
                      <a16:creationId xmlns:a16="http://schemas.microsoft.com/office/drawing/2014/main" id="{08F2DE6C-CB59-704D-97D1-ECC51FB898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1" name="Text Box 397">
                  <a:extLst>
                    <a:ext uri="{FF2B5EF4-FFF2-40B4-BE49-F238E27FC236}">
                      <a16:creationId xmlns:a16="http://schemas.microsoft.com/office/drawing/2014/main" id="{127BAC58-84DF-3B44-A576-69923627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</a:t>
                  </a:r>
                </a:p>
              </p:txBody>
            </p:sp>
            <p:sp>
              <p:nvSpPr>
                <p:cNvPr id="192" name="Text Box 398">
                  <a:extLst>
                    <a:ext uri="{FF2B5EF4-FFF2-40B4-BE49-F238E27FC236}">
                      <a16:creationId xmlns:a16="http://schemas.microsoft.com/office/drawing/2014/main" id="{E3E79C66-0023-114B-81E5-050958BA88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</a:p>
              </p:txBody>
            </p:sp>
            <p:sp>
              <p:nvSpPr>
                <p:cNvPr id="193" name="Text Box 399">
                  <a:extLst>
                    <a:ext uri="{FF2B5EF4-FFF2-40B4-BE49-F238E27FC236}">
                      <a16:creationId xmlns:a16="http://schemas.microsoft.com/office/drawing/2014/main" id="{51CB7830-4CC6-4C44-8D62-C2F7E4DF19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13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q</a:t>
                  </a:r>
                </a:p>
              </p:txBody>
            </p:sp>
            <p:sp>
              <p:nvSpPr>
                <p:cNvPr id="194" name="Text Box 400">
                  <a:extLst>
                    <a:ext uri="{FF2B5EF4-FFF2-40B4-BE49-F238E27FC236}">
                      <a16:creationId xmlns:a16="http://schemas.microsoft.com/office/drawing/2014/main" id="{CBB04286-0CFF-2E4F-AF74-6E5E33FC1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</a:t>
                  </a:r>
                </a:p>
              </p:txBody>
            </p:sp>
            <p:sp>
              <p:nvSpPr>
                <p:cNvPr id="195" name="Text Box 401">
                  <a:extLst>
                    <a:ext uri="{FF2B5EF4-FFF2-40B4-BE49-F238E27FC236}">
                      <a16:creationId xmlns:a16="http://schemas.microsoft.com/office/drawing/2014/main" id="{D98665F7-28BD-6449-A367-642AE63BB7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96" name="Text Box 402">
                  <a:extLst>
                    <a:ext uri="{FF2B5EF4-FFF2-40B4-BE49-F238E27FC236}">
                      <a16:creationId xmlns:a16="http://schemas.microsoft.com/office/drawing/2014/main" id="{306F87FA-BD7E-B340-90EB-C2B37264F7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7" name="Text Box 403">
                  <a:extLst>
                    <a:ext uri="{FF2B5EF4-FFF2-40B4-BE49-F238E27FC236}">
                      <a16:creationId xmlns:a16="http://schemas.microsoft.com/office/drawing/2014/main" id="{BDF146CA-3CBB-6241-977E-C2D3A2BEF5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8" name="Text Box 404">
                  <a:extLst>
                    <a:ext uri="{FF2B5EF4-FFF2-40B4-BE49-F238E27FC236}">
                      <a16:creationId xmlns:a16="http://schemas.microsoft.com/office/drawing/2014/main" id="{BEDD95CF-E553-834E-ADDC-B54EB61754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3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9" name="Text Box 405">
                  <a:extLst>
                    <a:ext uri="{FF2B5EF4-FFF2-40B4-BE49-F238E27FC236}">
                      <a16:creationId xmlns:a16="http://schemas.microsoft.com/office/drawing/2014/main" id="{9D6468A5-C48B-D44F-BDF6-2DC11E9D3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1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00" name="Text Box 406">
                  <a:extLst>
                    <a:ext uri="{FF2B5EF4-FFF2-40B4-BE49-F238E27FC236}">
                      <a16:creationId xmlns:a16="http://schemas.microsoft.com/office/drawing/2014/main" id="{708A6E1B-77A4-084E-910D-C83FBA125E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</p:grpSp>
          <p:grpSp>
            <p:nvGrpSpPr>
              <p:cNvPr id="184" name="Group 407">
                <a:extLst>
                  <a:ext uri="{FF2B5EF4-FFF2-40B4-BE49-F238E27FC236}">
                    <a16:creationId xmlns:a16="http://schemas.microsoft.com/office/drawing/2014/main" id="{72631391-EFAD-C046-827D-4C06E994D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3" y="2951"/>
                <a:ext cx="203" cy="449"/>
                <a:chOff x="539" y="2199"/>
                <a:chExt cx="203" cy="449"/>
              </a:xfrm>
            </p:grpSpPr>
            <p:sp>
              <p:nvSpPr>
                <p:cNvPr id="185" name="Text Box 408">
                  <a:extLst>
                    <a:ext uri="{FF2B5EF4-FFF2-40B4-BE49-F238E27FC236}">
                      <a16:creationId xmlns:a16="http://schemas.microsoft.com/office/drawing/2014/main" id="{AB697440-CFF8-8747-8E95-F7DEDCC63D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</a:t>
                  </a:r>
                </a:p>
              </p:txBody>
            </p:sp>
            <p:sp>
              <p:nvSpPr>
                <p:cNvPr id="186" name="Text Box 409">
                  <a:extLst>
                    <a:ext uri="{FF2B5EF4-FFF2-40B4-BE49-F238E27FC236}">
                      <a16:creationId xmlns:a16="http://schemas.microsoft.com/office/drawing/2014/main" id="{020204E4-1E00-1F4E-B0B8-A2212E76CF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  <a:endPara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1" name="Group 418">
              <a:extLst>
                <a:ext uri="{FF2B5EF4-FFF2-40B4-BE49-F238E27FC236}">
                  <a16:creationId xmlns:a16="http://schemas.microsoft.com/office/drawing/2014/main" id="{33C89F0D-2E92-9745-AA91-34291FA16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960813"/>
              <a:ext cx="2287587" cy="706437"/>
              <a:chOff x="2853" y="2495"/>
              <a:chExt cx="1441" cy="445"/>
            </a:xfrm>
          </p:grpSpPr>
          <p:sp>
            <p:nvSpPr>
              <p:cNvPr id="202" name="Text Box 376">
                <a:extLst>
                  <a:ext uri="{FF2B5EF4-FFF2-40B4-BE49-F238E27FC236}">
                    <a16:creationId xmlns:a16="http://schemas.microsoft.com/office/drawing/2014/main" id="{C46901A0-0A57-5242-B3A1-8AACBE4BC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3" name="Text Box 377">
                <a:extLst>
                  <a:ext uri="{FF2B5EF4-FFF2-40B4-BE49-F238E27FC236}">
                    <a16:creationId xmlns:a16="http://schemas.microsoft.com/office/drawing/2014/main" id="{14A19BAA-2001-074F-8880-511CDB45F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4" name="Text Box 378">
                <a:extLst>
                  <a:ext uri="{FF2B5EF4-FFF2-40B4-BE49-F238E27FC236}">
                    <a16:creationId xmlns:a16="http://schemas.microsoft.com/office/drawing/2014/main" id="{7EA8DC1D-D62B-8743-836F-BDB8C5170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5" name="Text Box 379">
                <a:extLst>
                  <a:ext uri="{FF2B5EF4-FFF2-40B4-BE49-F238E27FC236}">
                    <a16:creationId xmlns:a16="http://schemas.microsoft.com/office/drawing/2014/main" id="{933D5965-02BF-B04F-901C-BCEC6BE6C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6" name="Text Box 380">
                <a:extLst>
                  <a:ext uri="{FF2B5EF4-FFF2-40B4-BE49-F238E27FC236}">
                    <a16:creationId xmlns:a16="http://schemas.microsoft.com/office/drawing/2014/main" id="{4590552F-89CD-C643-A5F5-D8A2A7935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7" name="Text Box 381">
                <a:extLst>
                  <a:ext uri="{FF2B5EF4-FFF2-40B4-BE49-F238E27FC236}">
                    <a16:creationId xmlns:a16="http://schemas.microsoft.com/office/drawing/2014/main" id="{8700C59A-188D-0648-BD42-61C4A97DF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8" name="Text Box 382">
                <a:extLst>
                  <a:ext uri="{FF2B5EF4-FFF2-40B4-BE49-F238E27FC236}">
                    <a16:creationId xmlns:a16="http://schemas.microsoft.com/office/drawing/2014/main" id="{E4745BB3-A8A0-7249-B917-28A30E95B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5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9" name="Text Box 383">
                <a:extLst>
                  <a:ext uri="{FF2B5EF4-FFF2-40B4-BE49-F238E27FC236}">
                    <a16:creationId xmlns:a16="http://schemas.microsoft.com/office/drawing/2014/main" id="{4AD4B8FA-0123-1F45-B29B-E8D3C0939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10" name="Text Box 410">
                <a:extLst>
                  <a:ext uri="{FF2B5EF4-FFF2-40B4-BE49-F238E27FC236}">
                    <a16:creationId xmlns:a16="http://schemas.microsoft.com/office/drawing/2014/main" id="{7CB7E7EB-6CBC-E043-9ADC-BF4BD7C01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211" name="Text Box 411">
                <a:extLst>
                  <a:ext uri="{FF2B5EF4-FFF2-40B4-BE49-F238E27FC236}">
                    <a16:creationId xmlns:a16="http://schemas.microsoft.com/office/drawing/2014/main" id="{BBB5A9F0-164C-FE4E-A6C0-D7DCD31CD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212" name="Text Box 412">
                <a:extLst>
                  <a:ext uri="{FF2B5EF4-FFF2-40B4-BE49-F238E27FC236}">
                    <a16:creationId xmlns:a16="http://schemas.microsoft.com/office/drawing/2014/main" id="{7126F7C8-9EF3-D048-8EC6-BB6B5019F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</a:t>
                </a:r>
              </a:p>
            </p:txBody>
          </p:sp>
          <p:sp>
            <p:nvSpPr>
              <p:cNvPr id="213" name="Text Box 413">
                <a:extLst>
                  <a:ext uri="{FF2B5EF4-FFF2-40B4-BE49-F238E27FC236}">
                    <a16:creationId xmlns:a16="http://schemas.microsoft.com/office/drawing/2014/main" id="{09924F1B-6604-E741-BD10-257CCA120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4" name="Text Box 414">
                <a:extLst>
                  <a:ext uri="{FF2B5EF4-FFF2-40B4-BE49-F238E27FC236}">
                    <a16:creationId xmlns:a16="http://schemas.microsoft.com/office/drawing/2014/main" id="{570921A2-82A5-E243-AF64-475DE728E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7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23</a:t>
                </a:r>
              </a:p>
            </p:txBody>
          </p:sp>
          <p:sp>
            <p:nvSpPr>
              <p:cNvPr id="215" name="Text Box 415">
                <a:extLst>
                  <a:ext uri="{FF2B5EF4-FFF2-40B4-BE49-F238E27FC236}">
                    <a16:creationId xmlns:a16="http://schemas.microsoft.com/office/drawing/2014/main" id="{0029E76C-2C70-3B4A-9F70-8BA6584C2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216" name="Text Box 416">
                <a:extLst>
                  <a:ext uri="{FF2B5EF4-FFF2-40B4-BE49-F238E27FC236}">
                    <a16:creationId xmlns:a16="http://schemas.microsoft.com/office/drawing/2014/main" id="{9916771F-2EB2-7A4F-BC29-2C80DB0FD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17" name="Text Box 417">
                <a:extLst>
                  <a:ext uri="{FF2B5EF4-FFF2-40B4-BE49-F238E27FC236}">
                    <a16:creationId xmlns:a16="http://schemas.microsoft.com/office/drawing/2014/main" id="{BA78374F-0B27-A64C-9833-3C03DB3FA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7A3E9E2-3C35-C549-8FFF-54CBC5353CAF}"/>
              </a:ext>
            </a:extLst>
          </p:cNvPr>
          <p:cNvGrpSpPr/>
          <p:nvPr/>
        </p:nvGrpSpPr>
        <p:grpSpPr>
          <a:xfrm>
            <a:off x="7128914" y="3321841"/>
            <a:ext cx="1739877" cy="2033587"/>
            <a:chOff x="7233422" y="3321841"/>
            <a:chExt cx="1739877" cy="203358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C27DFF-6D64-CD44-9CCF-A7BD2FF2C564}"/>
                </a:ext>
              </a:extLst>
            </p:cNvPr>
            <p:cNvGrpSpPr/>
            <p:nvPr/>
          </p:nvGrpSpPr>
          <p:grpSpPr>
            <a:xfrm>
              <a:off x="7233422" y="3321841"/>
              <a:ext cx="1152525" cy="2033587"/>
              <a:chOff x="7233422" y="3321841"/>
              <a:chExt cx="1152525" cy="2033587"/>
            </a:xfrm>
          </p:grpSpPr>
          <p:grpSp>
            <p:nvGrpSpPr>
              <p:cNvPr id="229" name="Group 446">
                <a:extLst>
                  <a:ext uri="{FF2B5EF4-FFF2-40B4-BE49-F238E27FC236}">
                    <a16:creationId xmlns:a16="http://schemas.microsoft.com/office/drawing/2014/main" id="{0ABBE350-F37E-D04F-9B42-96B67611D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33422" y="5018878"/>
                <a:ext cx="1152525" cy="336550"/>
                <a:chOff x="4483" y="3084"/>
                <a:chExt cx="726" cy="212"/>
              </a:xfrm>
            </p:grpSpPr>
            <p:sp>
              <p:nvSpPr>
                <p:cNvPr id="230" name="Text Box 437">
                  <a:extLst>
                    <a:ext uri="{FF2B5EF4-FFF2-40B4-BE49-F238E27FC236}">
                      <a16:creationId xmlns:a16="http://schemas.microsoft.com/office/drawing/2014/main" id="{D45BEFAD-B315-0742-84A4-8CDB899E4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" y="3084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DE0000"/>
                      </a:solidFill>
                    </a:rPr>
                    <a:t>26</a:t>
                  </a:r>
                </a:p>
              </p:txBody>
            </p:sp>
            <p:sp>
              <p:nvSpPr>
                <p:cNvPr id="231" name="Text Box 438">
                  <a:extLst>
                    <a:ext uri="{FF2B5EF4-FFF2-40B4-BE49-F238E27FC236}">
                      <a16:creationId xmlns:a16="http://schemas.microsoft.com/office/drawing/2014/main" id="{0BD4A276-D997-E041-81FB-64F1E3F65B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5" y="3084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DE0000"/>
                      </a:solidFill>
                    </a:rPr>
                    <a:t>27</a:t>
                  </a:r>
                </a:p>
              </p:txBody>
            </p:sp>
            <p:sp>
              <p:nvSpPr>
                <p:cNvPr id="232" name="Text Box 439">
                  <a:extLst>
                    <a:ext uri="{FF2B5EF4-FFF2-40B4-BE49-F238E27FC236}">
                      <a16:creationId xmlns:a16="http://schemas.microsoft.com/office/drawing/2014/main" id="{12BFE2BC-12B9-3841-ADC6-64A5AE3F3F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1" y="3084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>
                      <a:solidFill>
                        <a:srgbClr val="DE0000"/>
                      </a:solidFill>
                    </a:rPr>
                    <a:t>28</a:t>
                  </a:r>
                </a:p>
              </p:txBody>
            </p:sp>
          </p:grpSp>
          <p:grpSp>
            <p:nvGrpSpPr>
              <p:cNvPr id="218" name="Group 444">
                <a:extLst>
                  <a:ext uri="{FF2B5EF4-FFF2-40B4-BE49-F238E27FC236}">
                    <a16:creationId xmlns:a16="http://schemas.microsoft.com/office/drawing/2014/main" id="{70D9D049-E018-214E-A198-3F5B5C3CBB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33422" y="3667916"/>
                <a:ext cx="1152525" cy="1027112"/>
                <a:chOff x="4483" y="2233"/>
                <a:chExt cx="726" cy="647"/>
              </a:xfrm>
            </p:grpSpPr>
            <p:sp>
              <p:nvSpPr>
                <p:cNvPr id="219" name="Text Box 427">
                  <a:extLst>
                    <a:ext uri="{FF2B5EF4-FFF2-40B4-BE49-F238E27FC236}">
                      <a16:creationId xmlns:a16="http://schemas.microsoft.com/office/drawing/2014/main" id="{57E557F7-1621-3844-8915-8375B4CA8B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x</a:t>
                  </a:r>
                </a:p>
              </p:txBody>
            </p:sp>
            <p:sp>
              <p:nvSpPr>
                <p:cNvPr id="220" name="Text Box 428">
                  <a:extLst>
                    <a:ext uri="{FF2B5EF4-FFF2-40B4-BE49-F238E27FC236}">
                      <a16:creationId xmlns:a16="http://schemas.microsoft.com/office/drawing/2014/main" id="{9FCB5FC0-0ADD-684D-9640-16348291A9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y</a:t>
                  </a:r>
                </a:p>
              </p:txBody>
            </p:sp>
            <p:sp>
              <p:nvSpPr>
                <p:cNvPr id="221" name="Text Box 429">
                  <a:extLst>
                    <a:ext uri="{FF2B5EF4-FFF2-40B4-BE49-F238E27FC236}">
                      <a16:creationId xmlns:a16="http://schemas.microsoft.com/office/drawing/2014/main" id="{342AEEDE-693C-234B-B41C-C7ECDF209D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z</a:t>
                  </a:r>
                </a:p>
              </p:txBody>
            </p:sp>
            <p:sp>
              <p:nvSpPr>
                <p:cNvPr id="222" name="Text Box 430">
                  <a:extLst>
                    <a:ext uri="{FF2B5EF4-FFF2-40B4-BE49-F238E27FC236}">
                      <a16:creationId xmlns:a16="http://schemas.microsoft.com/office/drawing/2014/main" id="{55BEAA30-33F1-904F-B779-1A51AF9EB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23</a:t>
                  </a:r>
                </a:p>
              </p:txBody>
            </p:sp>
            <p:sp>
              <p:nvSpPr>
                <p:cNvPr id="223" name="Text Box 431">
                  <a:extLst>
                    <a:ext uri="{FF2B5EF4-FFF2-40B4-BE49-F238E27FC236}">
                      <a16:creationId xmlns:a16="http://schemas.microsoft.com/office/drawing/2014/main" id="{7C118564-AC24-F444-8410-5BC2200E8D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5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24</a:t>
                  </a:r>
                </a:p>
              </p:txBody>
            </p:sp>
            <p:sp>
              <p:nvSpPr>
                <p:cNvPr id="224" name="Text Box 432">
                  <a:extLst>
                    <a:ext uri="{FF2B5EF4-FFF2-40B4-BE49-F238E27FC236}">
                      <a16:creationId xmlns:a16="http://schemas.microsoft.com/office/drawing/2014/main" id="{0624C769-C9CD-0444-939E-439B4A7BD5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1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25</a:t>
                  </a:r>
                </a:p>
              </p:txBody>
            </p:sp>
            <p:sp>
              <p:nvSpPr>
                <p:cNvPr id="225" name="Text Box 433">
                  <a:extLst>
                    <a:ext uri="{FF2B5EF4-FFF2-40B4-BE49-F238E27FC236}">
                      <a16:creationId xmlns:a16="http://schemas.microsoft.com/office/drawing/2014/main" id="{A8AFD1DD-0B3D-7D46-A6F2-28A36397EA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26" name="Text Box 434">
                  <a:extLst>
                    <a:ext uri="{FF2B5EF4-FFF2-40B4-BE49-F238E27FC236}">
                      <a16:creationId xmlns:a16="http://schemas.microsoft.com/office/drawing/2014/main" id="{A018DE37-EC73-024B-AB41-8485420BF5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27" name="Text Box 435">
                  <a:extLst>
                    <a:ext uri="{FF2B5EF4-FFF2-40B4-BE49-F238E27FC236}">
                      <a16:creationId xmlns:a16="http://schemas.microsoft.com/office/drawing/2014/main" id="{E8F26C30-21EE-9E4B-9077-EAEFC1CC54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</p:grpSp>
          <p:sp>
            <p:nvSpPr>
              <p:cNvPr id="228" name="Text Box 436">
                <a:extLst>
                  <a:ext uri="{FF2B5EF4-FFF2-40B4-BE49-F238E27FC236}">
                    <a16:creationId xmlns:a16="http://schemas.microsoft.com/office/drawing/2014/main" id="{47C1C1E5-8560-AE41-B85E-6BD3FD7404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4854" y="3321841"/>
                <a:ext cx="71045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DE0000"/>
                    </a:solidFill>
                  </a:rPr>
                  <a:t>Maar</a:t>
                </a:r>
              </a:p>
            </p:txBody>
          </p:sp>
          <p:grpSp>
            <p:nvGrpSpPr>
              <p:cNvPr id="233" name="Group 445">
                <a:extLst>
                  <a:ext uri="{FF2B5EF4-FFF2-40B4-BE49-F238E27FC236}">
                    <a16:creationId xmlns:a16="http://schemas.microsoft.com/office/drawing/2014/main" id="{719D9140-6A4B-F744-AE2A-81D49633F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0571" y="4655341"/>
                <a:ext cx="1046162" cy="366712"/>
                <a:chOff x="4519" y="2855"/>
                <a:chExt cx="659" cy="231"/>
              </a:xfrm>
            </p:grpSpPr>
            <p:sp>
              <p:nvSpPr>
                <p:cNvPr id="234" name="Text Box 440">
                  <a:extLst>
                    <a:ext uri="{FF2B5EF4-FFF2-40B4-BE49-F238E27FC236}">
                      <a16:creationId xmlns:a16="http://schemas.microsoft.com/office/drawing/2014/main" id="{0E9A383D-3737-5542-9F0A-C259AC99D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35" name="Text Box 441">
                  <a:extLst>
                    <a:ext uri="{FF2B5EF4-FFF2-40B4-BE49-F238E27FC236}">
                      <a16:creationId xmlns:a16="http://schemas.microsoft.com/office/drawing/2014/main" id="{5569D540-4F1F-E343-AD8F-A29DA7D210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36" name="Text Box 442">
                  <a:extLst>
                    <a:ext uri="{FF2B5EF4-FFF2-40B4-BE49-F238E27FC236}">
                      <a16:creationId xmlns:a16="http://schemas.microsoft.com/office/drawing/2014/main" id="{F0407B84-C810-774B-8758-1E54097FA4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</p:grpSp>
        </p:grpSp>
        <p:sp>
          <p:nvSpPr>
            <p:cNvPr id="243" name="Text Box 443">
              <a:extLst>
                <a:ext uri="{FF2B5EF4-FFF2-40B4-BE49-F238E27FC236}">
                  <a16:creationId xmlns:a16="http://schemas.microsoft.com/office/drawing/2014/main" id="{6DD5F9FE-39F8-5941-A259-174E3D0A3E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5301" y="4642641"/>
              <a:ext cx="507998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rgbClr val="DE0000"/>
                  </a:solidFill>
                </a:rPr>
                <a:t>+ 3</a:t>
              </a:r>
            </a:p>
          </p:txBody>
        </p:sp>
      </p:grpSp>
      <p:sp>
        <p:nvSpPr>
          <p:cNvPr id="237" name="Text Box 325">
            <a:extLst>
              <a:ext uri="{FF2B5EF4-FFF2-40B4-BE49-F238E27FC236}">
                <a16:creationId xmlns:a16="http://schemas.microsoft.com/office/drawing/2014/main" id="{81EF5821-CE81-F249-81BE-6B0A9F82C0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</p:spTree>
    <p:extLst>
      <p:ext uri="{BB962C8B-B14F-4D97-AF65-F5344CB8AC3E}">
        <p14:creationId xmlns:p14="http://schemas.microsoft.com/office/powerpoint/2010/main" val="40219621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>
            <a:extLst>
              <a:ext uri="{FF2B5EF4-FFF2-40B4-BE49-F238E27FC236}">
                <a16:creationId xmlns:a16="http://schemas.microsoft.com/office/drawing/2014/main" id="{9DA958F1-EFB5-624B-B062-38053E89A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772" y="1113203"/>
            <a:ext cx="1289718" cy="176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33" name="Text Box 13">
            <a:extLst>
              <a:ext uri="{FF2B5EF4-FFF2-40B4-BE49-F238E27FC236}">
                <a16:creationId xmlns:a16="http://schemas.microsoft.com/office/drawing/2014/main" id="{074C8148-2501-6E4D-B28E-7B5628565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569" y="2874666"/>
            <a:ext cx="92525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 b="1" dirty="0"/>
              <a:t>100-40 BC</a:t>
            </a:r>
          </a:p>
        </p:txBody>
      </p:sp>
      <p:grpSp>
        <p:nvGrpSpPr>
          <p:cNvPr id="13" name="Group 302">
            <a:extLst>
              <a:ext uri="{FF2B5EF4-FFF2-40B4-BE49-F238E27FC236}">
                <a16:creationId xmlns:a16="http://schemas.microsoft.com/office/drawing/2014/main" id="{A51726C5-24AE-1C45-9A9C-83C05E550EAA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640307"/>
            <a:ext cx="7162800" cy="366712"/>
            <a:chOff x="75" y="857"/>
            <a:chExt cx="4512" cy="231"/>
          </a:xfrm>
        </p:grpSpPr>
        <p:sp>
          <p:nvSpPr>
            <p:cNvPr id="82" name="Text Box 224">
              <a:extLst>
                <a:ext uri="{FF2B5EF4-FFF2-40B4-BE49-F238E27FC236}">
                  <a16:creationId xmlns:a16="http://schemas.microsoft.com/office/drawing/2014/main" id="{2275FBFB-BB82-3449-89FA-B89A40B6C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83" name="Text Box 225">
              <a:extLst>
                <a:ext uri="{FF2B5EF4-FFF2-40B4-BE49-F238E27FC236}">
                  <a16:creationId xmlns:a16="http://schemas.microsoft.com/office/drawing/2014/main" id="{EEB084B2-B1E9-DB4D-BA46-376E0F129E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84" name="Text Box 226">
              <a:extLst>
                <a:ext uri="{FF2B5EF4-FFF2-40B4-BE49-F238E27FC236}">
                  <a16:creationId xmlns:a16="http://schemas.microsoft.com/office/drawing/2014/main" id="{4FCAEABD-B452-EA49-9D6C-DC3A1D6D0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85" name="Text Box 227">
              <a:extLst>
                <a:ext uri="{FF2B5EF4-FFF2-40B4-BE49-F238E27FC236}">
                  <a16:creationId xmlns:a16="http://schemas.microsoft.com/office/drawing/2014/main" id="{6E958C71-54F8-8543-A9BC-2ABF9C21FF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6" name="Text Box 228">
              <a:extLst>
                <a:ext uri="{FF2B5EF4-FFF2-40B4-BE49-F238E27FC236}">
                  <a16:creationId xmlns:a16="http://schemas.microsoft.com/office/drawing/2014/main" id="{208068F6-8F20-5148-B16D-F36B812420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87" name="Text Box 229">
              <a:extLst>
                <a:ext uri="{FF2B5EF4-FFF2-40B4-BE49-F238E27FC236}">
                  <a16:creationId xmlns:a16="http://schemas.microsoft.com/office/drawing/2014/main" id="{89F6D360-42CE-5243-8116-3A62C2D6D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88" name="Text Box 230">
              <a:extLst>
                <a:ext uri="{FF2B5EF4-FFF2-40B4-BE49-F238E27FC236}">
                  <a16:creationId xmlns:a16="http://schemas.microsoft.com/office/drawing/2014/main" id="{45A2328E-C535-C04E-B68D-449663DC14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89" name="Text Box 231">
              <a:extLst>
                <a:ext uri="{FF2B5EF4-FFF2-40B4-BE49-F238E27FC236}">
                  <a16:creationId xmlns:a16="http://schemas.microsoft.com/office/drawing/2014/main" id="{7C63AF57-4E8E-704F-9708-6254B9024F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90" name="Text Box 232">
              <a:extLst>
                <a:ext uri="{FF2B5EF4-FFF2-40B4-BE49-F238E27FC236}">
                  <a16:creationId xmlns:a16="http://schemas.microsoft.com/office/drawing/2014/main" id="{F7FAEC0F-B073-9E4E-98A6-59D14AE5C8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3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91" name="Text Box 233">
              <a:extLst>
                <a:ext uri="{FF2B5EF4-FFF2-40B4-BE49-F238E27FC236}">
                  <a16:creationId xmlns:a16="http://schemas.microsoft.com/office/drawing/2014/main" id="{81286BF7-17B0-6A44-8865-A2BEEE30A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92" name="Text Box 234">
              <a:extLst>
                <a:ext uri="{FF2B5EF4-FFF2-40B4-BE49-F238E27FC236}">
                  <a16:creationId xmlns:a16="http://schemas.microsoft.com/office/drawing/2014/main" id="{481404F2-23F7-DA4F-8125-532FDAA64F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93" name="Text Box 235">
              <a:extLst>
                <a:ext uri="{FF2B5EF4-FFF2-40B4-BE49-F238E27FC236}">
                  <a16:creationId xmlns:a16="http://schemas.microsoft.com/office/drawing/2014/main" id="{5AC1032C-F5BE-3F4F-ACB7-98A1E30C39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95" y="85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94" name="Text Box 236">
              <a:extLst>
                <a:ext uri="{FF2B5EF4-FFF2-40B4-BE49-F238E27FC236}">
                  <a16:creationId xmlns:a16="http://schemas.microsoft.com/office/drawing/2014/main" id="{ABB558E4-7774-DA45-8D55-F8270D054F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7" y="857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95" name="Text Box 237">
              <a:extLst>
                <a:ext uri="{FF2B5EF4-FFF2-40B4-BE49-F238E27FC236}">
                  <a16:creationId xmlns:a16="http://schemas.microsoft.com/office/drawing/2014/main" id="{60EB7A29-7C7E-2A4D-8ABE-F491627894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96" name="Text Box 238">
              <a:extLst>
                <a:ext uri="{FF2B5EF4-FFF2-40B4-BE49-F238E27FC236}">
                  <a16:creationId xmlns:a16="http://schemas.microsoft.com/office/drawing/2014/main" id="{338A8121-28EE-4947-9289-14CD70861F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97" name="Text Box 239">
              <a:extLst>
                <a:ext uri="{FF2B5EF4-FFF2-40B4-BE49-F238E27FC236}">
                  <a16:creationId xmlns:a16="http://schemas.microsoft.com/office/drawing/2014/main" id="{7813C333-E27F-BD47-BBD5-5870E3EC0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98" name="Text Box 240">
              <a:extLst>
                <a:ext uri="{FF2B5EF4-FFF2-40B4-BE49-F238E27FC236}">
                  <a16:creationId xmlns:a16="http://schemas.microsoft.com/office/drawing/2014/main" id="{1B2D15D9-E533-9246-8D41-BC35C3E522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99" name="Text Box 241">
              <a:extLst>
                <a:ext uri="{FF2B5EF4-FFF2-40B4-BE49-F238E27FC236}">
                  <a16:creationId xmlns:a16="http://schemas.microsoft.com/office/drawing/2014/main" id="{388EEB55-4E30-A64A-BFB1-328D23ACE4A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00" name="Text Box 242">
              <a:extLst>
                <a:ext uri="{FF2B5EF4-FFF2-40B4-BE49-F238E27FC236}">
                  <a16:creationId xmlns:a16="http://schemas.microsoft.com/office/drawing/2014/main" id="{F9B6E8A1-FBE2-EA48-83F2-D0EB27EC3A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3" y="857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101" name="Text Box 243">
              <a:extLst>
                <a:ext uri="{FF2B5EF4-FFF2-40B4-BE49-F238E27FC236}">
                  <a16:creationId xmlns:a16="http://schemas.microsoft.com/office/drawing/2014/main" id="{0FD63BC8-A079-C248-AD92-D709B7D0C4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8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02" name="Text Box 244">
              <a:extLst>
                <a:ext uri="{FF2B5EF4-FFF2-40B4-BE49-F238E27FC236}">
                  <a16:creationId xmlns:a16="http://schemas.microsoft.com/office/drawing/2014/main" id="{293A93E1-8BB1-4142-A88F-B17E93DC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03" name="Text Box 245">
              <a:extLst>
                <a:ext uri="{FF2B5EF4-FFF2-40B4-BE49-F238E27FC236}">
                  <a16:creationId xmlns:a16="http://schemas.microsoft.com/office/drawing/2014/main" id="{C8253331-032A-7143-A0CF-FE08E8D4B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857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04" name="Text Box 246">
              <a:extLst>
                <a:ext uri="{FF2B5EF4-FFF2-40B4-BE49-F238E27FC236}">
                  <a16:creationId xmlns:a16="http://schemas.microsoft.com/office/drawing/2014/main" id="{27B44BE0-9D9D-0842-9F7A-BA2C966971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05" name="Text Box 247">
              <a:extLst>
                <a:ext uri="{FF2B5EF4-FFF2-40B4-BE49-F238E27FC236}">
                  <a16:creationId xmlns:a16="http://schemas.microsoft.com/office/drawing/2014/main" id="{C17CDD3C-5EF4-574F-A63A-6EC6739717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106" name="Text Box 248">
              <a:extLst>
                <a:ext uri="{FF2B5EF4-FFF2-40B4-BE49-F238E27FC236}">
                  <a16:creationId xmlns:a16="http://schemas.microsoft.com/office/drawing/2014/main" id="{0E443D61-29D9-B14D-954F-C2369F128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85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07" name="Text Box 249">
              <a:extLst>
                <a:ext uri="{FF2B5EF4-FFF2-40B4-BE49-F238E27FC236}">
                  <a16:creationId xmlns:a16="http://schemas.microsoft.com/office/drawing/2014/main" id="{BC04DC1A-B694-384E-B702-EE15BEE21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7" y="857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</p:grpSp>
      <p:grpSp>
        <p:nvGrpSpPr>
          <p:cNvPr id="14" name="Group 303">
            <a:extLst>
              <a:ext uri="{FF2B5EF4-FFF2-40B4-BE49-F238E27FC236}">
                <a16:creationId xmlns:a16="http://schemas.microsoft.com/office/drawing/2014/main" id="{C50F6EFF-F7CD-B043-ACBD-54EB40F2B6A2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967332"/>
            <a:ext cx="327025" cy="712787"/>
            <a:chOff x="75" y="1063"/>
            <a:chExt cx="206" cy="449"/>
          </a:xfrm>
        </p:grpSpPr>
        <p:sp>
          <p:nvSpPr>
            <p:cNvPr id="80" name="Text Box 250">
              <a:extLst>
                <a:ext uri="{FF2B5EF4-FFF2-40B4-BE49-F238E27FC236}">
                  <a16:creationId xmlns:a16="http://schemas.microsoft.com/office/drawing/2014/main" id="{CE1DB6E4-C2D3-D249-8175-99CC8A2ECF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81" name="Text Box 251">
              <a:extLst>
                <a:ext uri="{FF2B5EF4-FFF2-40B4-BE49-F238E27FC236}">
                  <a16:creationId xmlns:a16="http://schemas.microsoft.com/office/drawing/2014/main" id="{8A30496E-4C7B-1943-BABA-4E1B6F5863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5" name="Group 304">
            <a:extLst>
              <a:ext uri="{FF2B5EF4-FFF2-40B4-BE49-F238E27FC236}">
                <a16:creationId xmlns:a16="http://schemas.microsoft.com/office/drawing/2014/main" id="{AB08A2A6-7194-4E45-8B44-1DFC637B35A2}"/>
              </a:ext>
            </a:extLst>
          </p:cNvPr>
          <p:cNvGrpSpPr>
            <a:grpSpLocks/>
          </p:cNvGrpSpPr>
          <p:nvPr/>
        </p:nvGrpSpPr>
        <p:grpSpPr bwMode="auto">
          <a:xfrm>
            <a:off x="2099281" y="1967332"/>
            <a:ext cx="327025" cy="712787"/>
            <a:chOff x="243" y="1063"/>
            <a:chExt cx="206" cy="449"/>
          </a:xfrm>
        </p:grpSpPr>
        <p:sp>
          <p:nvSpPr>
            <p:cNvPr id="78" name="Text Box 252">
              <a:extLst>
                <a:ext uri="{FF2B5EF4-FFF2-40B4-BE49-F238E27FC236}">
                  <a16:creationId xmlns:a16="http://schemas.microsoft.com/office/drawing/2014/main" id="{97822A43-8184-7641-BCA6-F4913A345F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  <p:sp>
          <p:nvSpPr>
            <p:cNvPr id="79" name="Text Box 253">
              <a:extLst>
                <a:ext uri="{FF2B5EF4-FFF2-40B4-BE49-F238E27FC236}">
                  <a16:creationId xmlns:a16="http://schemas.microsoft.com/office/drawing/2014/main" id="{035BB9BE-9D0B-834A-82EE-A1990E634C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6" name="Group 305">
            <a:extLst>
              <a:ext uri="{FF2B5EF4-FFF2-40B4-BE49-F238E27FC236}">
                <a16:creationId xmlns:a16="http://schemas.microsoft.com/office/drawing/2014/main" id="{E1CDB8F7-C0F1-4141-A51F-0C55F7857D21}"/>
              </a:ext>
            </a:extLst>
          </p:cNvPr>
          <p:cNvGrpSpPr>
            <a:grpSpLocks/>
          </p:cNvGrpSpPr>
          <p:nvPr/>
        </p:nvGrpSpPr>
        <p:grpSpPr bwMode="auto">
          <a:xfrm>
            <a:off x="2385031" y="1967332"/>
            <a:ext cx="322262" cy="712787"/>
            <a:chOff x="423" y="1063"/>
            <a:chExt cx="203" cy="449"/>
          </a:xfrm>
        </p:grpSpPr>
        <p:sp>
          <p:nvSpPr>
            <p:cNvPr id="76" name="Text Box 254">
              <a:extLst>
                <a:ext uri="{FF2B5EF4-FFF2-40B4-BE49-F238E27FC236}">
                  <a16:creationId xmlns:a16="http://schemas.microsoft.com/office/drawing/2014/main" id="{364F61B6-8EA3-8D42-A68D-EFD101444E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</a:t>
              </a:r>
            </a:p>
          </p:txBody>
        </p:sp>
        <p:sp>
          <p:nvSpPr>
            <p:cNvPr id="77" name="Text Box 255">
              <a:extLst>
                <a:ext uri="{FF2B5EF4-FFF2-40B4-BE49-F238E27FC236}">
                  <a16:creationId xmlns:a16="http://schemas.microsoft.com/office/drawing/2014/main" id="{9907E2F6-8D47-274A-8E3C-334106FEBB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18" name="Group 308">
            <a:extLst>
              <a:ext uri="{FF2B5EF4-FFF2-40B4-BE49-F238E27FC236}">
                <a16:creationId xmlns:a16="http://schemas.microsoft.com/office/drawing/2014/main" id="{BC1DA5C1-C3C6-1542-916B-AB2799D65ECD}"/>
              </a:ext>
            </a:extLst>
          </p:cNvPr>
          <p:cNvGrpSpPr>
            <a:grpSpLocks/>
          </p:cNvGrpSpPr>
          <p:nvPr/>
        </p:nvGrpSpPr>
        <p:grpSpPr bwMode="auto">
          <a:xfrm>
            <a:off x="8144481" y="1967332"/>
            <a:ext cx="874712" cy="706437"/>
            <a:chOff x="4051" y="1063"/>
            <a:chExt cx="551" cy="445"/>
          </a:xfrm>
        </p:grpSpPr>
        <p:sp>
          <p:nvSpPr>
            <p:cNvPr id="70" name="Text Box 256">
              <a:extLst>
                <a:ext uri="{FF2B5EF4-FFF2-40B4-BE49-F238E27FC236}">
                  <a16:creationId xmlns:a16="http://schemas.microsoft.com/office/drawing/2014/main" id="{FB99A6FF-605C-D24D-ADF2-C4230B1397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</a:t>
              </a:r>
            </a:p>
          </p:txBody>
        </p:sp>
        <p:sp>
          <p:nvSpPr>
            <p:cNvPr id="71" name="Text Box 257">
              <a:extLst>
                <a:ext uri="{FF2B5EF4-FFF2-40B4-BE49-F238E27FC236}">
                  <a16:creationId xmlns:a16="http://schemas.microsoft.com/office/drawing/2014/main" id="{49C1CB19-B4DD-9A43-91B2-8F4608CD86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9" y="127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</a:t>
              </a:r>
            </a:p>
          </p:txBody>
        </p:sp>
        <p:sp>
          <p:nvSpPr>
            <p:cNvPr id="72" name="Text Box 258">
              <a:extLst>
                <a:ext uri="{FF2B5EF4-FFF2-40B4-BE49-F238E27FC236}">
                  <a16:creationId xmlns:a16="http://schemas.microsoft.com/office/drawing/2014/main" id="{C57A3DB9-8C20-BE49-81CE-8098824759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27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</a:t>
              </a:r>
            </a:p>
          </p:txBody>
        </p:sp>
        <p:sp>
          <p:nvSpPr>
            <p:cNvPr id="73" name="Text Box 259">
              <a:extLst>
                <a:ext uri="{FF2B5EF4-FFF2-40B4-BE49-F238E27FC236}">
                  <a16:creationId xmlns:a16="http://schemas.microsoft.com/office/drawing/2014/main" id="{524904BC-D9EB-F94B-9E04-EDAC97EEC3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4" name="Text Box 260">
              <a:extLst>
                <a:ext uri="{FF2B5EF4-FFF2-40B4-BE49-F238E27FC236}">
                  <a16:creationId xmlns:a16="http://schemas.microsoft.com/office/drawing/2014/main" id="{C6E25DFC-38DE-D94F-87A0-8697915976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75" name="Text Box 261">
              <a:extLst>
                <a:ext uri="{FF2B5EF4-FFF2-40B4-BE49-F238E27FC236}">
                  <a16:creationId xmlns:a16="http://schemas.microsoft.com/office/drawing/2014/main" id="{C04925BC-1900-EA40-B489-EB506FF4DF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1" name="Group 307">
            <a:extLst>
              <a:ext uri="{FF2B5EF4-FFF2-40B4-BE49-F238E27FC236}">
                <a16:creationId xmlns:a16="http://schemas.microsoft.com/office/drawing/2014/main" id="{E48EFA4D-180B-E246-A083-FA4EE8CE0B5B}"/>
              </a:ext>
            </a:extLst>
          </p:cNvPr>
          <p:cNvGrpSpPr>
            <a:grpSpLocks/>
          </p:cNvGrpSpPr>
          <p:nvPr/>
        </p:nvGrpSpPr>
        <p:grpSpPr bwMode="auto">
          <a:xfrm>
            <a:off x="2658081" y="1967332"/>
            <a:ext cx="5527675" cy="712787"/>
            <a:chOff x="595" y="1063"/>
            <a:chExt cx="3482" cy="449"/>
          </a:xfrm>
        </p:grpSpPr>
        <p:sp>
          <p:nvSpPr>
            <p:cNvPr id="28" name="Text Box 262">
              <a:extLst>
                <a:ext uri="{FF2B5EF4-FFF2-40B4-BE49-F238E27FC236}">
                  <a16:creationId xmlns:a16="http://schemas.microsoft.com/office/drawing/2014/main" id="{0E7E4764-758D-5242-A8E1-546A434953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29" name="Text Box 263">
              <a:extLst>
                <a:ext uri="{FF2B5EF4-FFF2-40B4-BE49-F238E27FC236}">
                  <a16:creationId xmlns:a16="http://schemas.microsoft.com/office/drawing/2014/main" id="{064DD49E-3CC9-794E-AA89-7F88E84452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30" name="Text Box 264">
              <a:extLst>
                <a:ext uri="{FF2B5EF4-FFF2-40B4-BE49-F238E27FC236}">
                  <a16:creationId xmlns:a16="http://schemas.microsoft.com/office/drawing/2014/main" id="{D04C299E-5C63-DE44-933D-6B1997F904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3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31" name="Text Box 265">
              <a:extLst>
                <a:ext uri="{FF2B5EF4-FFF2-40B4-BE49-F238E27FC236}">
                  <a16:creationId xmlns:a16="http://schemas.microsoft.com/office/drawing/2014/main" id="{B3F0ED37-EE95-0A40-B816-924641B156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1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j</a:t>
              </a:r>
            </a:p>
          </p:txBody>
        </p:sp>
        <p:sp>
          <p:nvSpPr>
            <p:cNvPr id="32" name="Text Box 266">
              <a:extLst>
                <a:ext uri="{FF2B5EF4-FFF2-40B4-BE49-F238E27FC236}">
                  <a16:creationId xmlns:a16="http://schemas.microsoft.com/office/drawing/2014/main" id="{03D5AB8C-0777-6244-9004-8597AE3CE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7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35" name="Text Box 267">
              <a:extLst>
                <a:ext uri="{FF2B5EF4-FFF2-40B4-BE49-F238E27FC236}">
                  <a16:creationId xmlns:a16="http://schemas.microsoft.com/office/drawing/2014/main" id="{E19A170D-FB6A-2545-B4CB-EEC9CC0D7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" y="1281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36" name="Text Box 268">
              <a:extLst>
                <a:ext uri="{FF2B5EF4-FFF2-40B4-BE49-F238E27FC236}">
                  <a16:creationId xmlns:a16="http://schemas.microsoft.com/office/drawing/2014/main" id="{9A250B75-6418-F440-AAEF-4C58B6ED44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7" y="1281"/>
              <a:ext cx="2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m</a:t>
              </a:r>
            </a:p>
          </p:txBody>
        </p:sp>
        <p:sp>
          <p:nvSpPr>
            <p:cNvPr id="37" name="Text Box 269">
              <a:extLst>
                <a:ext uri="{FF2B5EF4-FFF2-40B4-BE49-F238E27FC236}">
                  <a16:creationId xmlns:a16="http://schemas.microsoft.com/office/drawing/2014/main" id="{453ABD21-BBEB-2E40-BA73-D778C74922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13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38" name="Text Box 270">
              <a:extLst>
                <a:ext uri="{FF2B5EF4-FFF2-40B4-BE49-F238E27FC236}">
                  <a16:creationId xmlns:a16="http://schemas.microsoft.com/office/drawing/2014/main" id="{9601F599-766E-B14D-8E0C-0B5C16F96F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o</a:t>
              </a:r>
            </a:p>
          </p:txBody>
        </p:sp>
        <p:sp>
          <p:nvSpPr>
            <p:cNvPr id="39" name="Text Box 271">
              <a:extLst>
                <a:ext uri="{FF2B5EF4-FFF2-40B4-BE49-F238E27FC236}">
                  <a16:creationId xmlns:a16="http://schemas.microsoft.com/office/drawing/2014/main" id="{5452CE6A-52E4-DD49-A526-797CA2916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7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</a:t>
              </a:r>
            </a:p>
          </p:txBody>
        </p:sp>
        <p:sp>
          <p:nvSpPr>
            <p:cNvPr id="40" name="Text Box 272">
              <a:extLst>
                <a:ext uri="{FF2B5EF4-FFF2-40B4-BE49-F238E27FC236}">
                  <a16:creationId xmlns:a16="http://schemas.microsoft.com/office/drawing/2014/main" id="{AA47BE3E-A170-6F4A-AE1E-6DFDF8EADB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5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41" name="Text Box 273">
              <a:extLst>
                <a:ext uri="{FF2B5EF4-FFF2-40B4-BE49-F238E27FC236}">
                  <a16:creationId xmlns:a16="http://schemas.microsoft.com/office/drawing/2014/main" id="{083E536A-7F59-3946-BBDE-17EAAF48F3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8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42" name="Text Box 274">
              <a:extLst>
                <a:ext uri="{FF2B5EF4-FFF2-40B4-BE49-F238E27FC236}">
                  <a16:creationId xmlns:a16="http://schemas.microsoft.com/office/drawing/2014/main" id="{8B0727B0-4EB4-3144-BD52-703272DE0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3" y="1281"/>
              <a:ext cx="1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</a:t>
              </a:r>
            </a:p>
          </p:txBody>
        </p:sp>
        <p:sp>
          <p:nvSpPr>
            <p:cNvPr id="43" name="Text Box 275">
              <a:extLst>
                <a:ext uri="{FF2B5EF4-FFF2-40B4-BE49-F238E27FC236}">
                  <a16:creationId xmlns:a16="http://schemas.microsoft.com/office/drawing/2014/main" id="{675E6B2E-AF83-ED43-B488-9E18BA27E9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1" y="128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44" name="Text Box 276">
              <a:extLst>
                <a:ext uri="{FF2B5EF4-FFF2-40B4-BE49-F238E27FC236}">
                  <a16:creationId xmlns:a16="http://schemas.microsoft.com/office/drawing/2014/main" id="{7ABF2F87-5801-DE49-8484-7360B6E415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3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45" name="Text Box 277">
              <a:extLst>
                <a:ext uri="{FF2B5EF4-FFF2-40B4-BE49-F238E27FC236}">
                  <a16:creationId xmlns:a16="http://schemas.microsoft.com/office/drawing/2014/main" id="{CD149C9D-D414-9A40-8B30-C04032525A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3" y="12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46" name="Text Box 278">
              <a:extLst>
                <a:ext uri="{FF2B5EF4-FFF2-40B4-BE49-F238E27FC236}">
                  <a16:creationId xmlns:a16="http://schemas.microsoft.com/office/drawing/2014/main" id="{C37CB02F-EAD2-8344-A181-4239BD773F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5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47" name="Text Box 279">
              <a:extLst>
                <a:ext uri="{FF2B5EF4-FFF2-40B4-BE49-F238E27FC236}">
                  <a16:creationId xmlns:a16="http://schemas.microsoft.com/office/drawing/2014/main" id="{58B048D4-5BD3-2F4B-839A-F87E61F8B7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1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y</a:t>
              </a:r>
            </a:p>
          </p:txBody>
        </p:sp>
        <p:sp>
          <p:nvSpPr>
            <p:cNvPr id="48" name="Text Box 280">
              <a:extLst>
                <a:ext uri="{FF2B5EF4-FFF2-40B4-BE49-F238E27FC236}">
                  <a16:creationId xmlns:a16="http://schemas.microsoft.com/office/drawing/2014/main" id="{D19D262F-D522-2042-8734-1613062D04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89" y="1281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49" name="Text Box 281">
              <a:extLst>
                <a:ext uri="{FF2B5EF4-FFF2-40B4-BE49-F238E27FC236}">
                  <a16:creationId xmlns:a16="http://schemas.microsoft.com/office/drawing/2014/main" id="{5DEE33A4-D008-324B-87C9-044B44AE7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7" y="1281"/>
              <a:ext cx="16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r</a:t>
              </a:r>
            </a:p>
          </p:txBody>
        </p:sp>
        <p:sp>
          <p:nvSpPr>
            <p:cNvPr id="50" name="Text Box 282">
              <a:extLst>
                <a:ext uri="{FF2B5EF4-FFF2-40B4-BE49-F238E27FC236}">
                  <a16:creationId xmlns:a16="http://schemas.microsoft.com/office/drawing/2014/main" id="{1C7B4DCE-B289-C942-8679-2CEBE2352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1" name="Text Box 283">
              <a:extLst>
                <a:ext uri="{FF2B5EF4-FFF2-40B4-BE49-F238E27FC236}">
                  <a16:creationId xmlns:a16="http://schemas.microsoft.com/office/drawing/2014/main" id="{F50EAB8A-B9C3-DF4B-A145-36835CB607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2" name="Text Box 284">
              <a:extLst>
                <a:ext uri="{FF2B5EF4-FFF2-40B4-BE49-F238E27FC236}">
                  <a16:creationId xmlns:a16="http://schemas.microsoft.com/office/drawing/2014/main" id="{3804494F-EF61-E345-B250-C699AB98FB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3" name="Text Box 285">
              <a:extLst>
                <a:ext uri="{FF2B5EF4-FFF2-40B4-BE49-F238E27FC236}">
                  <a16:creationId xmlns:a16="http://schemas.microsoft.com/office/drawing/2014/main" id="{5B839133-04FD-494E-A5AB-C5B6B2956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4" name="Text Box 286">
              <a:extLst>
                <a:ext uri="{FF2B5EF4-FFF2-40B4-BE49-F238E27FC236}">
                  <a16:creationId xmlns:a16="http://schemas.microsoft.com/office/drawing/2014/main" id="{AF0EA89F-122B-9140-943C-073B45F8A9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5" name="Text Box 287">
              <a:extLst>
                <a:ext uri="{FF2B5EF4-FFF2-40B4-BE49-F238E27FC236}">
                  <a16:creationId xmlns:a16="http://schemas.microsoft.com/office/drawing/2014/main" id="{364E3C93-12A6-3042-A719-6E74FA2427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6" name="Text Box 288">
              <a:extLst>
                <a:ext uri="{FF2B5EF4-FFF2-40B4-BE49-F238E27FC236}">
                  <a16:creationId xmlns:a16="http://schemas.microsoft.com/office/drawing/2014/main" id="{C3AABC22-A4FD-6249-9F5D-8762199775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2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7" name="Text Box 289">
              <a:extLst>
                <a:ext uri="{FF2B5EF4-FFF2-40B4-BE49-F238E27FC236}">
                  <a16:creationId xmlns:a16="http://schemas.microsoft.com/office/drawing/2014/main" id="{5C198EF1-C889-0749-836D-8CE2241C8C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8" name="Text Box 290">
              <a:extLst>
                <a:ext uri="{FF2B5EF4-FFF2-40B4-BE49-F238E27FC236}">
                  <a16:creationId xmlns:a16="http://schemas.microsoft.com/office/drawing/2014/main" id="{28DC621B-4AD4-3D42-A107-F2296A5906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59" name="Text Box 291">
              <a:extLst>
                <a:ext uri="{FF2B5EF4-FFF2-40B4-BE49-F238E27FC236}">
                  <a16:creationId xmlns:a16="http://schemas.microsoft.com/office/drawing/2014/main" id="{F91EC813-1F98-4B40-A7CF-43EF48FF9E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0" name="Text Box 292">
              <a:extLst>
                <a:ext uri="{FF2B5EF4-FFF2-40B4-BE49-F238E27FC236}">
                  <a16:creationId xmlns:a16="http://schemas.microsoft.com/office/drawing/2014/main" id="{68A19273-81F1-C54E-A42C-8BAED62E5D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2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1" name="Text Box 293">
              <a:extLst>
                <a:ext uri="{FF2B5EF4-FFF2-40B4-BE49-F238E27FC236}">
                  <a16:creationId xmlns:a16="http://schemas.microsoft.com/office/drawing/2014/main" id="{EBFE410F-2DF9-4244-ADDD-00330A6EC7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2" name="Text Box 294">
              <a:extLst>
                <a:ext uri="{FF2B5EF4-FFF2-40B4-BE49-F238E27FC236}">
                  <a16:creationId xmlns:a16="http://schemas.microsoft.com/office/drawing/2014/main" id="{985437DB-D410-D044-AD42-D1E620D0D2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67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3" name="Text Box 295">
              <a:extLst>
                <a:ext uri="{FF2B5EF4-FFF2-40B4-BE49-F238E27FC236}">
                  <a16:creationId xmlns:a16="http://schemas.microsoft.com/office/drawing/2014/main" id="{0120E64E-1A8A-864F-9FC3-ECE4E12202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4" name="Text Box 296">
              <a:extLst>
                <a:ext uri="{FF2B5EF4-FFF2-40B4-BE49-F238E27FC236}">
                  <a16:creationId xmlns:a16="http://schemas.microsoft.com/office/drawing/2014/main" id="{89D91726-C79A-944E-9AE0-DA4DD2711F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5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5" name="Text Box 297">
              <a:extLst>
                <a:ext uri="{FF2B5EF4-FFF2-40B4-BE49-F238E27FC236}">
                  <a16:creationId xmlns:a16="http://schemas.microsoft.com/office/drawing/2014/main" id="{9844CE1F-5C11-4F45-942C-34FFA50C10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59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6" name="Text Box 298">
              <a:extLst>
                <a:ext uri="{FF2B5EF4-FFF2-40B4-BE49-F238E27FC236}">
                  <a16:creationId xmlns:a16="http://schemas.microsoft.com/office/drawing/2014/main" id="{C6368A96-089D-E742-9CAD-A0BF283D35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7" name="Text Box 299">
              <a:extLst>
                <a:ext uri="{FF2B5EF4-FFF2-40B4-BE49-F238E27FC236}">
                  <a16:creationId xmlns:a16="http://schemas.microsoft.com/office/drawing/2014/main" id="{54B12630-24A3-9240-8AD6-37EB3D5BC2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0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8" name="Text Box 300">
              <a:extLst>
                <a:ext uri="{FF2B5EF4-FFF2-40B4-BE49-F238E27FC236}">
                  <a16:creationId xmlns:a16="http://schemas.microsoft.com/office/drawing/2014/main" id="{233E36F1-DBFC-8448-BB72-EC863E75AD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63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69" name="Text Box 301">
              <a:extLst>
                <a:ext uri="{FF2B5EF4-FFF2-40B4-BE49-F238E27FC236}">
                  <a16:creationId xmlns:a16="http://schemas.microsoft.com/office/drawing/2014/main" id="{4E0D6619-F457-C345-A97D-E5976B2D7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1" y="1063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grpSp>
        <p:nvGrpSpPr>
          <p:cNvPr id="22" name="Group 425">
            <a:extLst>
              <a:ext uri="{FF2B5EF4-FFF2-40B4-BE49-F238E27FC236}">
                <a16:creationId xmlns:a16="http://schemas.microsoft.com/office/drawing/2014/main" id="{1B088ECC-0C8A-B445-B3F1-06C397388668}"/>
              </a:ext>
            </a:extLst>
          </p:cNvPr>
          <p:cNvGrpSpPr>
            <a:grpSpLocks/>
          </p:cNvGrpSpPr>
          <p:nvPr/>
        </p:nvGrpSpPr>
        <p:grpSpPr bwMode="auto">
          <a:xfrm>
            <a:off x="1832581" y="1316457"/>
            <a:ext cx="7226300" cy="373062"/>
            <a:chOff x="75" y="653"/>
            <a:chExt cx="4552" cy="235"/>
          </a:xfrm>
        </p:grpSpPr>
        <p:sp>
          <p:nvSpPr>
            <p:cNvPr id="24" name="Text Box 421">
              <a:extLst>
                <a:ext uri="{FF2B5EF4-FFF2-40B4-BE49-F238E27FC236}">
                  <a16:creationId xmlns:a16="http://schemas.microsoft.com/office/drawing/2014/main" id="{9C794783-77DC-6943-BBB9-B4E6B2880A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0</a:t>
              </a:r>
            </a:p>
          </p:txBody>
        </p:sp>
        <p:sp>
          <p:nvSpPr>
            <p:cNvPr id="25" name="Text Box 422">
              <a:extLst>
                <a:ext uri="{FF2B5EF4-FFF2-40B4-BE49-F238E27FC236}">
                  <a16:creationId xmlns:a16="http://schemas.microsoft.com/office/drawing/2014/main" id="{650F0686-48D7-AD49-9A09-9CA7ABC53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1</a:t>
              </a:r>
            </a:p>
          </p:txBody>
        </p:sp>
        <p:sp>
          <p:nvSpPr>
            <p:cNvPr id="26" name="Text Box 423">
              <a:extLst>
                <a:ext uri="{FF2B5EF4-FFF2-40B4-BE49-F238E27FC236}">
                  <a16:creationId xmlns:a16="http://schemas.microsoft.com/office/drawing/2014/main" id="{F7919447-8A69-F543-B7E0-21AD234440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" y="65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</a:t>
              </a:r>
            </a:p>
          </p:txBody>
        </p:sp>
        <p:sp>
          <p:nvSpPr>
            <p:cNvPr id="27" name="Text Box 424">
              <a:extLst>
                <a:ext uri="{FF2B5EF4-FFF2-40B4-BE49-F238E27FC236}">
                  <a16:creationId xmlns:a16="http://schemas.microsoft.com/office/drawing/2014/main" id="{B0CE745E-486B-1740-BFEE-94CB8F9370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51" y="653"/>
              <a:ext cx="27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rgbClr val="FF3300"/>
                  </a:solidFill>
                </a:rPr>
                <a:t>25</a:t>
              </a:r>
            </a:p>
          </p:txBody>
        </p:sp>
      </p:grpSp>
      <p:grpSp>
        <p:nvGrpSpPr>
          <p:cNvPr id="108" name="Group 309">
            <a:extLst>
              <a:ext uri="{FF2B5EF4-FFF2-40B4-BE49-F238E27FC236}">
                <a16:creationId xmlns:a16="http://schemas.microsoft.com/office/drawing/2014/main" id="{50354089-42AE-DA49-95CB-0270871450A5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3680347"/>
            <a:ext cx="2241550" cy="366712"/>
            <a:chOff x="531" y="1993"/>
            <a:chExt cx="1412" cy="231"/>
          </a:xfrm>
        </p:grpSpPr>
        <p:sp>
          <p:nvSpPr>
            <p:cNvPr id="109" name="Text Box 200">
              <a:extLst>
                <a:ext uri="{FF2B5EF4-FFF2-40B4-BE49-F238E27FC236}">
                  <a16:creationId xmlns:a16="http://schemas.microsoft.com/office/drawing/2014/main" id="{6A5D6B30-6723-0244-8102-E940B85FD9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" y="19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w</a:t>
              </a:r>
            </a:p>
          </p:txBody>
        </p:sp>
        <p:sp>
          <p:nvSpPr>
            <p:cNvPr id="110" name="Text Box 201">
              <a:extLst>
                <a:ext uri="{FF2B5EF4-FFF2-40B4-BE49-F238E27FC236}">
                  <a16:creationId xmlns:a16="http://schemas.microsoft.com/office/drawing/2014/main" id="{B077D73B-E9AB-434B-90EC-F8C2E76A3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9" y="1993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</a:t>
              </a:r>
            </a:p>
          </p:txBody>
        </p:sp>
        <p:sp>
          <p:nvSpPr>
            <p:cNvPr id="111" name="Text Box 202">
              <a:extLst>
                <a:ext uri="{FF2B5EF4-FFF2-40B4-BE49-F238E27FC236}">
                  <a16:creationId xmlns:a16="http://schemas.microsoft.com/office/drawing/2014/main" id="{399BD182-EB03-9546-A49C-D1F8D6A8CF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</a:t>
              </a:r>
            </a:p>
          </p:txBody>
        </p:sp>
        <p:sp>
          <p:nvSpPr>
            <p:cNvPr id="112" name="Text Box 203">
              <a:extLst>
                <a:ext uri="{FF2B5EF4-FFF2-40B4-BE49-F238E27FC236}">
                  <a16:creationId xmlns:a16="http://schemas.microsoft.com/office/drawing/2014/main" id="{7716F8FE-C7E6-6B47-A247-9069B2D982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1993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k</a:t>
              </a:r>
            </a:p>
          </p:txBody>
        </p:sp>
        <p:sp>
          <p:nvSpPr>
            <p:cNvPr id="113" name="Text Box 204">
              <a:extLst>
                <a:ext uri="{FF2B5EF4-FFF2-40B4-BE49-F238E27FC236}">
                  <a16:creationId xmlns:a16="http://schemas.microsoft.com/office/drawing/2014/main" id="{9EF26545-9686-2542-B9C8-6DAC0718A7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u</a:t>
              </a:r>
            </a:p>
          </p:txBody>
        </p:sp>
        <p:sp>
          <p:nvSpPr>
            <p:cNvPr id="114" name="Text Box 205">
              <a:extLst>
                <a:ext uri="{FF2B5EF4-FFF2-40B4-BE49-F238E27FC236}">
                  <a16:creationId xmlns:a16="http://schemas.microsoft.com/office/drawing/2014/main" id="{0381541B-85DD-D44F-BF25-ACDA9BB868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15" name="Text Box 206">
              <a:extLst>
                <a:ext uri="{FF2B5EF4-FFF2-40B4-BE49-F238E27FC236}">
                  <a16:creationId xmlns:a16="http://schemas.microsoft.com/office/drawing/2014/main" id="{E69EDAD1-B2A9-2E4A-80B8-6D5D2F268D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</a:t>
              </a:r>
            </a:p>
          </p:txBody>
        </p:sp>
        <p:sp>
          <p:nvSpPr>
            <p:cNvPr id="116" name="Text Box 207">
              <a:extLst>
                <a:ext uri="{FF2B5EF4-FFF2-40B4-BE49-F238E27FC236}">
                  <a16:creationId xmlns:a16="http://schemas.microsoft.com/office/drawing/2014/main" id="{DBDA8535-6479-B84A-A796-BF1BDD1FA5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199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</a:t>
              </a:r>
            </a:p>
          </p:txBody>
        </p:sp>
      </p:grpSp>
      <p:grpSp>
        <p:nvGrpSpPr>
          <p:cNvPr id="117" name="Group 318">
            <a:extLst>
              <a:ext uri="{FF2B5EF4-FFF2-40B4-BE49-F238E27FC236}">
                <a16:creationId xmlns:a16="http://schemas.microsoft.com/office/drawing/2014/main" id="{7F3D14CE-055D-DD41-AB05-472DA166F338}"/>
              </a:ext>
            </a:extLst>
          </p:cNvPr>
          <p:cNvGrpSpPr>
            <a:grpSpLocks/>
          </p:cNvGrpSpPr>
          <p:nvPr/>
        </p:nvGrpSpPr>
        <p:grpSpPr bwMode="auto">
          <a:xfrm>
            <a:off x="418119" y="4007372"/>
            <a:ext cx="322262" cy="712787"/>
            <a:chOff x="539" y="2199"/>
            <a:chExt cx="203" cy="449"/>
          </a:xfrm>
        </p:grpSpPr>
        <p:sp>
          <p:nvSpPr>
            <p:cNvPr id="118" name="Text Box 208">
              <a:extLst>
                <a:ext uri="{FF2B5EF4-FFF2-40B4-BE49-F238E27FC236}">
                  <a16:creationId xmlns:a16="http://schemas.microsoft.com/office/drawing/2014/main" id="{A22FDB42-9629-2B42-9762-5DF2C9C8C1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9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z</a:t>
              </a:r>
            </a:p>
          </p:txBody>
        </p:sp>
        <p:sp>
          <p:nvSpPr>
            <p:cNvPr id="119" name="Text Box 209">
              <a:extLst>
                <a:ext uri="{FF2B5EF4-FFF2-40B4-BE49-F238E27FC236}">
                  <a16:creationId xmlns:a16="http://schemas.microsoft.com/office/drawing/2014/main" id="{08E37A8C-57F5-E644-9D78-D2C8D12B80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120" name="Group 346">
            <a:extLst>
              <a:ext uri="{FF2B5EF4-FFF2-40B4-BE49-F238E27FC236}">
                <a16:creationId xmlns:a16="http://schemas.microsoft.com/office/drawing/2014/main" id="{5A2E24F6-F350-B142-80F9-AA083FAB44A7}"/>
              </a:ext>
            </a:extLst>
          </p:cNvPr>
          <p:cNvGrpSpPr>
            <a:grpSpLocks/>
          </p:cNvGrpSpPr>
          <p:nvPr/>
        </p:nvGrpSpPr>
        <p:grpSpPr bwMode="auto">
          <a:xfrm>
            <a:off x="684819" y="4007372"/>
            <a:ext cx="1984375" cy="712787"/>
            <a:chOff x="707" y="2199"/>
            <a:chExt cx="1250" cy="449"/>
          </a:xfrm>
        </p:grpSpPr>
        <p:sp>
          <p:nvSpPr>
            <p:cNvPr id="121" name="Text Box 210">
              <a:extLst>
                <a:ext uri="{FF2B5EF4-FFF2-40B4-BE49-F238E27FC236}">
                  <a16:creationId xmlns:a16="http://schemas.microsoft.com/office/drawing/2014/main" id="{C1999A04-8D51-2846-836D-0B936D8803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3" y="2417"/>
              <a:ext cx="1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l</a:t>
              </a:r>
            </a:p>
          </p:txBody>
        </p:sp>
        <p:sp>
          <p:nvSpPr>
            <p:cNvPr id="122" name="Text Box 211">
              <a:extLst>
                <a:ext uri="{FF2B5EF4-FFF2-40B4-BE49-F238E27FC236}">
                  <a16:creationId xmlns:a16="http://schemas.microsoft.com/office/drawing/2014/main" id="{80AFEA61-D52A-C342-BBBE-5ED8FDA180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3" name="Text Box 212">
              <a:extLst>
                <a:ext uri="{FF2B5EF4-FFF2-40B4-BE49-F238E27FC236}">
                  <a16:creationId xmlns:a16="http://schemas.microsoft.com/office/drawing/2014/main" id="{C29C1178-E42F-0840-A317-90855C91D7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</a:t>
              </a:r>
            </a:p>
          </p:txBody>
        </p:sp>
        <p:sp>
          <p:nvSpPr>
            <p:cNvPr id="124" name="Text Box 213">
              <a:extLst>
                <a:ext uri="{FF2B5EF4-FFF2-40B4-BE49-F238E27FC236}">
                  <a16:creationId xmlns:a16="http://schemas.microsoft.com/office/drawing/2014/main" id="{6D5EE663-D8F6-7F4A-B9D2-8989B6F6E6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25" name="Text Box 214">
              <a:extLst>
                <a:ext uri="{FF2B5EF4-FFF2-40B4-BE49-F238E27FC236}">
                  <a16:creationId xmlns:a16="http://schemas.microsoft.com/office/drawing/2014/main" id="{2ADDF53C-188C-0443-ADDB-86E214E840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n</a:t>
              </a:r>
            </a:p>
          </p:txBody>
        </p:sp>
        <p:sp>
          <p:nvSpPr>
            <p:cNvPr id="126" name="Text Box 215">
              <a:extLst>
                <a:ext uri="{FF2B5EF4-FFF2-40B4-BE49-F238E27FC236}">
                  <a16:creationId xmlns:a16="http://schemas.microsoft.com/office/drawing/2014/main" id="{20712136-B8CD-3E4A-851E-6C666108F3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37" y="2417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x</a:t>
              </a:r>
            </a:p>
          </p:txBody>
        </p:sp>
        <p:sp>
          <p:nvSpPr>
            <p:cNvPr id="127" name="Text Box 216">
              <a:extLst>
                <a:ext uri="{FF2B5EF4-FFF2-40B4-BE49-F238E27FC236}">
                  <a16:creationId xmlns:a16="http://schemas.microsoft.com/office/drawing/2014/main" id="{9E281900-71C1-DB4C-913D-3795C7D638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3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q</a:t>
              </a:r>
            </a:p>
          </p:txBody>
        </p:sp>
        <p:sp>
          <p:nvSpPr>
            <p:cNvPr id="128" name="Text Box 217">
              <a:extLst>
                <a:ext uri="{FF2B5EF4-FFF2-40B4-BE49-F238E27FC236}">
                  <a16:creationId xmlns:a16="http://schemas.microsoft.com/office/drawing/2014/main" id="{53D59A0D-5B64-2E4C-8DC5-7FA9E669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</a:t>
              </a:r>
            </a:p>
          </p:txBody>
        </p:sp>
        <p:sp>
          <p:nvSpPr>
            <p:cNvPr id="129" name="Text Box 218">
              <a:extLst>
                <a:ext uri="{FF2B5EF4-FFF2-40B4-BE49-F238E27FC236}">
                  <a16:creationId xmlns:a16="http://schemas.microsoft.com/office/drawing/2014/main" id="{B3F7FA37-F9FF-C84C-87F6-156DB1CCB7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1" y="2417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</a:t>
              </a:r>
            </a:p>
          </p:txBody>
        </p:sp>
        <p:sp>
          <p:nvSpPr>
            <p:cNvPr id="130" name="Text Box 219">
              <a:extLst>
                <a:ext uri="{FF2B5EF4-FFF2-40B4-BE49-F238E27FC236}">
                  <a16:creationId xmlns:a16="http://schemas.microsoft.com/office/drawing/2014/main" id="{245E0D67-F156-4C44-98EB-12B6DA3F39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1" name="Text Box 220">
              <a:extLst>
                <a:ext uri="{FF2B5EF4-FFF2-40B4-BE49-F238E27FC236}">
                  <a16:creationId xmlns:a16="http://schemas.microsoft.com/office/drawing/2014/main" id="{079DE217-4583-1047-9B31-56D5783059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2" name="Text Box 221">
              <a:extLst>
                <a:ext uri="{FF2B5EF4-FFF2-40B4-BE49-F238E27FC236}">
                  <a16:creationId xmlns:a16="http://schemas.microsoft.com/office/drawing/2014/main" id="{6E8C04BC-C0BB-1A43-855A-793C8B7A72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3" name="Text Box 222">
              <a:extLst>
                <a:ext uri="{FF2B5EF4-FFF2-40B4-BE49-F238E27FC236}">
                  <a16:creationId xmlns:a16="http://schemas.microsoft.com/office/drawing/2014/main" id="{256D6052-ECFA-0844-836D-E5031327CD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4" name="Text Box 223">
              <a:extLst>
                <a:ext uri="{FF2B5EF4-FFF2-40B4-BE49-F238E27FC236}">
                  <a16:creationId xmlns:a16="http://schemas.microsoft.com/office/drawing/2014/main" id="{795722F2-DC8C-D249-8F61-067BCEBFC9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199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</p:grpSp>
      <p:sp>
        <p:nvSpPr>
          <p:cNvPr id="135" name="Text Box 325">
            <a:extLst>
              <a:ext uri="{FF2B5EF4-FFF2-40B4-BE49-F238E27FC236}">
                <a16:creationId xmlns:a16="http://schemas.microsoft.com/office/drawing/2014/main" id="{9616B00B-52AA-E341-ADEA-CC2CA47D2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3977209"/>
            <a:ext cx="542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+ 3</a:t>
            </a:r>
          </a:p>
        </p:txBody>
      </p:sp>
      <p:grpSp>
        <p:nvGrpSpPr>
          <p:cNvPr id="136" name="Group 344">
            <a:extLst>
              <a:ext uri="{FF2B5EF4-FFF2-40B4-BE49-F238E27FC236}">
                <a16:creationId xmlns:a16="http://schemas.microsoft.com/office/drawing/2014/main" id="{1AC94ABA-2E2C-F649-BB44-AA4ACBE5DA0C}"/>
              </a:ext>
            </a:extLst>
          </p:cNvPr>
          <p:cNvGrpSpPr>
            <a:grpSpLocks/>
          </p:cNvGrpSpPr>
          <p:nvPr/>
        </p:nvGrpSpPr>
        <p:grpSpPr bwMode="auto">
          <a:xfrm>
            <a:off x="405419" y="4756672"/>
            <a:ext cx="2252662" cy="712787"/>
            <a:chOff x="531" y="2671"/>
            <a:chExt cx="1419" cy="449"/>
          </a:xfrm>
        </p:grpSpPr>
        <p:sp>
          <p:nvSpPr>
            <p:cNvPr id="137" name="Text Box 326">
              <a:extLst>
                <a:ext uri="{FF2B5EF4-FFF2-40B4-BE49-F238E27FC236}">
                  <a16:creationId xmlns:a16="http://schemas.microsoft.com/office/drawing/2014/main" id="{701D90BE-2142-B04B-9BA8-2FF18C399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  <a:endParaRPr lang="en-US" alt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8" name="Text Box 327">
              <a:extLst>
                <a:ext uri="{FF2B5EF4-FFF2-40B4-BE49-F238E27FC236}">
                  <a16:creationId xmlns:a16="http://schemas.microsoft.com/office/drawing/2014/main" id="{F05B4272-4B01-2740-8F1A-AB3C0CC04E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39" name="Text Box 328">
              <a:extLst>
                <a:ext uri="{FF2B5EF4-FFF2-40B4-BE49-F238E27FC236}">
                  <a16:creationId xmlns:a16="http://schemas.microsoft.com/office/drawing/2014/main" id="{EC26EF70-5B73-A545-85FD-AD7F06E241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0" name="Text Box 329">
              <a:extLst>
                <a:ext uri="{FF2B5EF4-FFF2-40B4-BE49-F238E27FC236}">
                  <a16:creationId xmlns:a16="http://schemas.microsoft.com/office/drawing/2014/main" id="{B56F22A2-40CF-3549-8E7A-4057B17CF1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59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1" name="Text Box 330">
              <a:extLst>
                <a:ext uri="{FF2B5EF4-FFF2-40B4-BE49-F238E27FC236}">
                  <a16:creationId xmlns:a16="http://schemas.microsoft.com/office/drawing/2014/main" id="{8D726202-996D-5145-B149-CC423940B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2" name="Text Box 331">
              <a:extLst>
                <a:ext uri="{FF2B5EF4-FFF2-40B4-BE49-F238E27FC236}">
                  <a16:creationId xmlns:a16="http://schemas.microsoft.com/office/drawing/2014/main" id="{517EED9A-4ACC-464D-8BB7-E830AC0751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3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3" name="Text Box 332">
              <a:extLst>
                <a:ext uri="{FF2B5EF4-FFF2-40B4-BE49-F238E27FC236}">
                  <a16:creationId xmlns:a16="http://schemas.microsoft.com/office/drawing/2014/main" id="{8C843958-7005-AF45-986A-CFF7C93D4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71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sp>
          <p:nvSpPr>
            <p:cNvPr id="144" name="Text Box 333">
              <a:extLst>
                <a:ext uri="{FF2B5EF4-FFF2-40B4-BE49-F238E27FC236}">
                  <a16:creationId xmlns:a16="http://schemas.microsoft.com/office/drawing/2014/main" id="{DE988CD3-64EE-464D-926F-28777A68CF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47" y="2671"/>
              <a:ext cx="20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  <a:sym typeface="Symbol" pitchFamily="2" charset="2"/>
                </a:rPr>
                <a:t></a:t>
              </a:r>
            </a:p>
          </p:txBody>
        </p:sp>
        <p:grpSp>
          <p:nvGrpSpPr>
            <p:cNvPr id="145" name="Group 334">
              <a:extLst>
                <a:ext uri="{FF2B5EF4-FFF2-40B4-BE49-F238E27FC236}">
                  <a16:creationId xmlns:a16="http://schemas.microsoft.com/office/drawing/2014/main" id="{87C4DC63-2D68-D14F-91D6-58DAEF2532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1" y="2889"/>
              <a:ext cx="1412" cy="231"/>
              <a:chOff x="531" y="1993"/>
              <a:chExt cx="1412" cy="231"/>
            </a:xfrm>
          </p:grpSpPr>
          <p:sp>
            <p:nvSpPr>
              <p:cNvPr id="146" name="Text Box 335">
                <a:extLst>
                  <a:ext uri="{FF2B5EF4-FFF2-40B4-BE49-F238E27FC236}">
                    <a16:creationId xmlns:a16="http://schemas.microsoft.com/office/drawing/2014/main" id="{029284C1-D6B7-E441-825A-E3F1C0BB90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31" y="1993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47" name="Text Box 336">
                <a:extLst>
                  <a:ext uri="{FF2B5EF4-FFF2-40B4-BE49-F238E27FC236}">
                    <a16:creationId xmlns:a16="http://schemas.microsoft.com/office/drawing/2014/main" id="{00218943-B62A-D24F-AF46-039511A9175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9" y="1993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48" name="Text Box 337">
                <a:extLst>
                  <a:ext uri="{FF2B5EF4-FFF2-40B4-BE49-F238E27FC236}">
                    <a16:creationId xmlns:a16="http://schemas.microsoft.com/office/drawing/2014/main" id="{D26F1059-2978-6244-9383-454AC97C1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87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49" name="Text Box 338">
                <a:extLst>
                  <a:ext uri="{FF2B5EF4-FFF2-40B4-BE49-F238E27FC236}">
                    <a16:creationId xmlns:a16="http://schemas.microsoft.com/office/drawing/2014/main" id="{E7EDF46B-78C2-974A-9073-E6ADD685D1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59" y="1993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50" name="Text Box 339">
                <a:extLst>
                  <a:ext uri="{FF2B5EF4-FFF2-40B4-BE49-F238E27FC236}">
                    <a16:creationId xmlns:a16="http://schemas.microsoft.com/office/drawing/2014/main" id="{01D27ACD-48AB-4446-BDBB-6C324ADACB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2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51" name="Text Box 340">
                <a:extLst>
                  <a:ext uri="{FF2B5EF4-FFF2-40B4-BE49-F238E27FC236}">
                    <a16:creationId xmlns:a16="http://schemas.microsoft.com/office/drawing/2014/main" id="{B9FF2172-ADED-6D48-80AB-135FA450A50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23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52" name="Text Box 341">
                <a:extLst>
                  <a:ext uri="{FF2B5EF4-FFF2-40B4-BE49-F238E27FC236}">
                    <a16:creationId xmlns:a16="http://schemas.microsoft.com/office/drawing/2014/main" id="{42A95286-EA27-D241-B32E-99FD21DEB0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71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53" name="Text Box 342">
                <a:extLst>
                  <a:ext uri="{FF2B5EF4-FFF2-40B4-BE49-F238E27FC236}">
                    <a16:creationId xmlns:a16="http://schemas.microsoft.com/office/drawing/2014/main" id="{9196DF78-EEEB-E948-8EDF-2D7BB93B6C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47" y="199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</p:grpSp>
      <p:sp>
        <p:nvSpPr>
          <p:cNvPr id="154" name="Text Box 343">
            <a:extLst>
              <a:ext uri="{FF2B5EF4-FFF2-40B4-BE49-F238E27FC236}">
                <a16:creationId xmlns:a16="http://schemas.microsoft.com/office/drawing/2014/main" id="{45E9C548-3318-1746-AB34-3B3F851979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3626" y="4739209"/>
            <a:ext cx="61106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DE0000"/>
                </a:solidFill>
              </a:rPr>
              <a:t>– 3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6C439-E111-C541-8F8C-3E0D4D46D010}"/>
              </a:ext>
            </a:extLst>
          </p:cNvPr>
          <p:cNvGrpSpPr/>
          <p:nvPr/>
        </p:nvGrpSpPr>
        <p:grpSpPr>
          <a:xfrm>
            <a:off x="4061431" y="3299347"/>
            <a:ext cx="2300287" cy="2474912"/>
            <a:chOff x="3729038" y="2935288"/>
            <a:chExt cx="2300287" cy="2474912"/>
          </a:xfrm>
        </p:grpSpPr>
        <p:grpSp>
          <p:nvGrpSpPr>
            <p:cNvPr id="155" name="Group 371">
              <a:extLst>
                <a:ext uri="{FF2B5EF4-FFF2-40B4-BE49-F238E27FC236}">
                  <a16:creationId xmlns:a16="http://schemas.microsoft.com/office/drawing/2014/main" id="{73A57AD0-7DCE-614B-9AC3-0A366402D7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2935288"/>
              <a:ext cx="2241550" cy="366712"/>
              <a:chOff x="2883" y="1849"/>
              <a:chExt cx="1412" cy="231"/>
            </a:xfrm>
          </p:grpSpPr>
          <p:sp>
            <p:nvSpPr>
              <p:cNvPr id="156" name="Text Box 347">
                <a:extLst>
                  <a:ext uri="{FF2B5EF4-FFF2-40B4-BE49-F238E27FC236}">
                    <a16:creationId xmlns:a16="http://schemas.microsoft.com/office/drawing/2014/main" id="{DB0E845D-179B-8D47-971C-ACEAB909E0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1849"/>
                <a:ext cx="22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w</a:t>
                </a:r>
              </a:p>
            </p:txBody>
          </p:sp>
          <p:sp>
            <p:nvSpPr>
              <p:cNvPr id="157" name="Text Box 348">
                <a:extLst>
                  <a:ext uri="{FF2B5EF4-FFF2-40B4-BE49-F238E27FC236}">
                    <a16:creationId xmlns:a16="http://schemas.microsoft.com/office/drawing/2014/main" id="{CE82690E-B211-C448-B991-7F91071A60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91" y="1849"/>
                <a:ext cx="14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i</a:t>
                </a:r>
              </a:p>
            </p:txBody>
          </p:sp>
          <p:sp>
            <p:nvSpPr>
              <p:cNvPr id="158" name="Text Box 349">
                <a:extLst>
                  <a:ext uri="{FF2B5EF4-FFF2-40B4-BE49-F238E27FC236}">
                    <a16:creationId xmlns:a16="http://schemas.microsoft.com/office/drawing/2014/main" id="{DEDA5190-7F2C-9149-A870-9799C6A7D0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s</a:t>
                </a:r>
              </a:p>
            </p:txBody>
          </p:sp>
          <p:sp>
            <p:nvSpPr>
              <p:cNvPr id="159" name="Text Box 350">
                <a:extLst>
                  <a:ext uri="{FF2B5EF4-FFF2-40B4-BE49-F238E27FC236}">
                    <a16:creationId xmlns:a16="http://schemas.microsoft.com/office/drawing/2014/main" id="{992DE136-D15D-D540-9446-72FEFB714C2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1849"/>
                <a:ext cx="18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k</a:t>
                </a:r>
              </a:p>
            </p:txBody>
          </p:sp>
          <p:sp>
            <p:nvSpPr>
              <p:cNvPr id="160" name="Text Box 351">
                <a:extLst>
                  <a:ext uri="{FF2B5EF4-FFF2-40B4-BE49-F238E27FC236}">
                    <a16:creationId xmlns:a16="http://schemas.microsoft.com/office/drawing/2014/main" id="{85AC8598-2994-4447-B956-0D97E3D3B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u</a:t>
                </a:r>
              </a:p>
            </p:txBody>
          </p:sp>
          <p:sp>
            <p:nvSpPr>
              <p:cNvPr id="161" name="Text Box 352">
                <a:extLst>
                  <a:ext uri="{FF2B5EF4-FFF2-40B4-BE49-F238E27FC236}">
                    <a16:creationId xmlns:a16="http://schemas.microsoft.com/office/drawing/2014/main" id="{7A83B1D2-FD16-0941-AA25-ACDA9A5BB5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n</a:t>
                </a:r>
              </a:p>
            </p:txBody>
          </p:sp>
          <p:sp>
            <p:nvSpPr>
              <p:cNvPr id="162" name="Text Box 353">
                <a:extLst>
                  <a:ext uri="{FF2B5EF4-FFF2-40B4-BE49-F238E27FC236}">
                    <a16:creationId xmlns:a16="http://schemas.microsoft.com/office/drawing/2014/main" id="{D2656396-3AEC-814E-BA48-F2A75D9FF4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d</a:t>
                </a:r>
              </a:p>
            </p:txBody>
          </p:sp>
          <p:sp>
            <p:nvSpPr>
              <p:cNvPr id="163" name="Text Box 354">
                <a:extLst>
                  <a:ext uri="{FF2B5EF4-FFF2-40B4-BE49-F238E27FC236}">
                    <a16:creationId xmlns:a16="http://schemas.microsoft.com/office/drawing/2014/main" id="{A59950F3-C9D7-194A-A387-044E9BFF74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184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e</a:t>
                </a:r>
              </a:p>
            </p:txBody>
          </p:sp>
        </p:grpSp>
        <p:grpSp>
          <p:nvGrpSpPr>
            <p:cNvPr id="164" name="Group 372">
              <a:extLst>
                <a:ext uri="{FF2B5EF4-FFF2-40B4-BE49-F238E27FC236}">
                  <a16:creationId xmlns:a16="http://schemas.microsoft.com/office/drawing/2014/main" id="{32E0274C-3171-C04D-8B96-A6C3E52FCA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262313"/>
              <a:ext cx="409575" cy="706437"/>
              <a:chOff x="2853" y="2055"/>
              <a:chExt cx="258" cy="445"/>
            </a:xfrm>
          </p:grpSpPr>
          <p:sp>
            <p:nvSpPr>
              <p:cNvPr id="165" name="Text Box 355">
                <a:extLst>
                  <a:ext uri="{FF2B5EF4-FFF2-40B4-BE49-F238E27FC236}">
                    <a16:creationId xmlns:a16="http://schemas.microsoft.com/office/drawing/2014/main" id="{3429178B-B7B2-2240-9E5E-2503057915C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22</a:t>
                </a:r>
              </a:p>
            </p:txBody>
          </p:sp>
          <p:sp>
            <p:nvSpPr>
              <p:cNvPr id="166" name="Text Box 356">
                <a:extLst>
                  <a:ext uri="{FF2B5EF4-FFF2-40B4-BE49-F238E27FC236}">
                    <a16:creationId xmlns:a16="http://schemas.microsoft.com/office/drawing/2014/main" id="{E6954769-1274-EB45-B76A-711C0B0C50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</p:grpSp>
        <p:grpSp>
          <p:nvGrpSpPr>
            <p:cNvPr id="167" name="Group 420">
              <a:extLst>
                <a:ext uri="{FF2B5EF4-FFF2-40B4-BE49-F238E27FC236}">
                  <a16:creationId xmlns:a16="http://schemas.microsoft.com/office/drawing/2014/main" id="{F3A19330-A572-3043-AB10-4211C2914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56063" y="3262313"/>
              <a:ext cx="1973262" cy="706437"/>
              <a:chOff x="3059" y="2055"/>
              <a:chExt cx="1243" cy="445"/>
            </a:xfrm>
          </p:grpSpPr>
          <p:sp>
            <p:nvSpPr>
              <p:cNvPr id="168" name="Text Box 358">
                <a:extLst>
                  <a:ext uri="{FF2B5EF4-FFF2-40B4-BE49-F238E27FC236}">
                    <a16:creationId xmlns:a16="http://schemas.microsoft.com/office/drawing/2014/main" id="{F0B70049-7538-7345-BDA6-B8EC34B800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69" name="Text Box 357">
                <a:extLst>
                  <a:ext uri="{FF2B5EF4-FFF2-40B4-BE49-F238E27FC236}">
                    <a16:creationId xmlns:a16="http://schemas.microsoft.com/office/drawing/2014/main" id="{DCEB4CD5-AD7C-5841-BD4E-29ABB7B7782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69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8</a:t>
                </a:r>
              </a:p>
            </p:txBody>
          </p:sp>
          <p:sp>
            <p:nvSpPr>
              <p:cNvPr id="170" name="Text Box 359">
                <a:extLst>
                  <a:ext uri="{FF2B5EF4-FFF2-40B4-BE49-F238E27FC236}">
                    <a16:creationId xmlns:a16="http://schemas.microsoft.com/office/drawing/2014/main" id="{8B78E38D-2028-F64B-A8BC-FB72FCF52C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18</a:t>
                </a:r>
              </a:p>
            </p:txBody>
          </p:sp>
          <p:sp>
            <p:nvSpPr>
              <p:cNvPr id="171" name="Text Box 360">
                <a:extLst>
                  <a:ext uri="{FF2B5EF4-FFF2-40B4-BE49-F238E27FC236}">
                    <a16:creationId xmlns:a16="http://schemas.microsoft.com/office/drawing/2014/main" id="{34E773A9-0007-7C47-8B1B-171BC50DAD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2" name="Text Box 361">
                <a:extLst>
                  <a:ext uri="{FF2B5EF4-FFF2-40B4-BE49-F238E27FC236}">
                    <a16:creationId xmlns:a16="http://schemas.microsoft.com/office/drawing/2014/main" id="{06853F78-E95D-3340-86C6-CF1ED03FFB0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8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10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3" name="Text Box 362">
                <a:extLst>
                  <a:ext uri="{FF2B5EF4-FFF2-40B4-BE49-F238E27FC236}">
                    <a16:creationId xmlns:a16="http://schemas.microsoft.com/office/drawing/2014/main" id="{403FE6D7-0695-1049-B7FA-AF0ADC8A4C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65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20</a:t>
                </a:r>
              </a:p>
            </p:txBody>
          </p:sp>
          <p:sp>
            <p:nvSpPr>
              <p:cNvPr id="174" name="Text Box 363">
                <a:extLst>
                  <a:ext uri="{FF2B5EF4-FFF2-40B4-BE49-F238E27FC236}">
                    <a16:creationId xmlns:a16="http://schemas.microsoft.com/office/drawing/2014/main" id="{8BDBDF54-B47C-8040-BC35-D2A6589C49A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41" y="228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</a:p>
            </p:txBody>
          </p:sp>
          <p:sp>
            <p:nvSpPr>
              <p:cNvPr id="175" name="Text Box 364">
                <a:extLst>
                  <a:ext uri="{FF2B5EF4-FFF2-40B4-BE49-F238E27FC236}">
                    <a16:creationId xmlns:a16="http://schemas.microsoft.com/office/drawing/2014/main" id="{06C0E83A-B1DA-894B-A15C-0E778667200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1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3</a:t>
                </a:r>
              </a:p>
            </p:txBody>
          </p:sp>
          <p:sp>
            <p:nvSpPr>
              <p:cNvPr id="176" name="Text Box 365">
                <a:extLst>
                  <a:ext uri="{FF2B5EF4-FFF2-40B4-BE49-F238E27FC236}">
                    <a16:creationId xmlns:a16="http://schemas.microsoft.com/office/drawing/2014/main" id="{BC2E5B35-FEFC-4348-B47A-7B518FE438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13" y="228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4</a:t>
                </a:r>
              </a:p>
            </p:txBody>
          </p:sp>
          <p:sp>
            <p:nvSpPr>
              <p:cNvPr id="177" name="Text Box 366">
                <a:extLst>
                  <a:ext uri="{FF2B5EF4-FFF2-40B4-BE49-F238E27FC236}">
                    <a16:creationId xmlns:a16="http://schemas.microsoft.com/office/drawing/2014/main" id="{31737E8C-8169-C941-B987-9E42766EF1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11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8" name="Text Box 367">
                <a:extLst>
                  <a:ext uri="{FF2B5EF4-FFF2-40B4-BE49-F238E27FC236}">
                    <a16:creationId xmlns:a16="http://schemas.microsoft.com/office/drawing/2014/main" id="{CABB2185-53F0-814B-B067-AF9982C775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79" name="Text Box 368">
                <a:extLst>
                  <a:ext uri="{FF2B5EF4-FFF2-40B4-BE49-F238E27FC236}">
                    <a16:creationId xmlns:a16="http://schemas.microsoft.com/office/drawing/2014/main" id="{93AAFC24-AE7E-9C49-826A-4D6F38CD07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75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0" name="Text Box 369">
                <a:extLst>
                  <a:ext uri="{FF2B5EF4-FFF2-40B4-BE49-F238E27FC236}">
                    <a16:creationId xmlns:a16="http://schemas.microsoft.com/office/drawing/2014/main" id="{2A6E5BFB-19F7-FF47-9643-F1A0CCB261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23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181" name="Text Box 370">
                <a:extLst>
                  <a:ext uri="{FF2B5EF4-FFF2-40B4-BE49-F238E27FC236}">
                    <a16:creationId xmlns:a16="http://schemas.microsoft.com/office/drawing/2014/main" id="{DA7B58BF-383C-7640-9C1B-E4C37F3DBC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9" y="205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</p:grpSp>
        <p:grpSp>
          <p:nvGrpSpPr>
            <p:cNvPr id="182" name="Group 419">
              <a:extLst>
                <a:ext uri="{FF2B5EF4-FFF2-40B4-BE49-F238E27FC236}">
                  <a16:creationId xmlns:a16="http://schemas.microsoft.com/office/drawing/2014/main" id="{15146130-280B-DA42-8701-771CEEC015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76663" y="4684713"/>
              <a:ext cx="2251075" cy="725487"/>
              <a:chOff x="2883" y="2951"/>
              <a:chExt cx="1418" cy="457"/>
            </a:xfrm>
          </p:grpSpPr>
          <p:grpSp>
            <p:nvGrpSpPr>
              <p:cNvPr id="183" name="Group 392">
                <a:extLst>
                  <a:ext uri="{FF2B5EF4-FFF2-40B4-BE49-F238E27FC236}">
                    <a16:creationId xmlns:a16="http://schemas.microsoft.com/office/drawing/2014/main" id="{16162C02-E1BF-FC4F-931E-B1622262B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051" y="2959"/>
                <a:ext cx="1250" cy="449"/>
                <a:chOff x="707" y="2199"/>
                <a:chExt cx="1250" cy="449"/>
              </a:xfrm>
            </p:grpSpPr>
            <p:sp>
              <p:nvSpPr>
                <p:cNvPr id="187" name="Text Box 393">
                  <a:extLst>
                    <a:ext uri="{FF2B5EF4-FFF2-40B4-BE49-F238E27FC236}">
                      <a16:creationId xmlns:a16="http://schemas.microsoft.com/office/drawing/2014/main" id="{FBE970B8-3323-C245-8CFF-A00078D44B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33" y="2417"/>
                  <a:ext cx="14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l</a:t>
                  </a:r>
                </a:p>
              </p:txBody>
            </p:sp>
            <p:sp>
              <p:nvSpPr>
                <p:cNvPr id="188" name="Text Box 394">
                  <a:extLst>
                    <a:ext uri="{FF2B5EF4-FFF2-40B4-BE49-F238E27FC236}">
                      <a16:creationId xmlns:a16="http://schemas.microsoft.com/office/drawing/2014/main" id="{6466FB47-35B2-1D48-AEAD-7D3C0B9150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0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89" name="Text Box 395">
                  <a:extLst>
                    <a:ext uri="{FF2B5EF4-FFF2-40B4-BE49-F238E27FC236}">
                      <a16:creationId xmlns:a16="http://schemas.microsoft.com/office/drawing/2014/main" id="{4ACD1B07-75F7-E741-8821-E0A7B718E30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9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v</a:t>
                  </a:r>
                </a:p>
              </p:txBody>
            </p:sp>
            <p:sp>
              <p:nvSpPr>
                <p:cNvPr id="190" name="Text Box 396">
                  <a:extLst>
                    <a:ext uri="{FF2B5EF4-FFF2-40B4-BE49-F238E27FC236}">
                      <a16:creationId xmlns:a16="http://schemas.microsoft.com/office/drawing/2014/main" id="{08F2DE6C-CB59-704D-97D1-ECC51FB8986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8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1" name="Text Box 397">
                  <a:extLst>
                    <a:ext uri="{FF2B5EF4-FFF2-40B4-BE49-F238E27FC236}">
                      <a16:creationId xmlns:a16="http://schemas.microsoft.com/office/drawing/2014/main" id="{127BAC58-84DF-3B44-A576-6992362761B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n</a:t>
                  </a:r>
                </a:p>
              </p:txBody>
            </p:sp>
            <p:sp>
              <p:nvSpPr>
                <p:cNvPr id="192" name="Text Box 398">
                  <a:extLst>
                    <a:ext uri="{FF2B5EF4-FFF2-40B4-BE49-F238E27FC236}">
                      <a16:creationId xmlns:a16="http://schemas.microsoft.com/office/drawing/2014/main" id="{E3E79C66-0023-114B-81E5-050958BA88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37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x</a:t>
                  </a:r>
                </a:p>
              </p:txBody>
            </p:sp>
            <p:sp>
              <p:nvSpPr>
                <p:cNvPr id="193" name="Text Box 399">
                  <a:extLst>
                    <a:ext uri="{FF2B5EF4-FFF2-40B4-BE49-F238E27FC236}">
                      <a16:creationId xmlns:a16="http://schemas.microsoft.com/office/drawing/2014/main" id="{51CB7830-4CC6-4C44-8D62-C2F7E4DF195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13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q</a:t>
                  </a:r>
                </a:p>
              </p:txBody>
            </p:sp>
            <p:sp>
              <p:nvSpPr>
                <p:cNvPr id="194" name="Text Box 400">
                  <a:extLst>
                    <a:ext uri="{FF2B5EF4-FFF2-40B4-BE49-F238E27FC236}">
                      <a16:creationId xmlns:a16="http://schemas.microsoft.com/office/drawing/2014/main" id="{CBB04286-0CFF-2E4F-AF74-6E5E33FC1F1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8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g</a:t>
                  </a:r>
                </a:p>
              </p:txBody>
            </p:sp>
            <p:sp>
              <p:nvSpPr>
                <p:cNvPr id="195" name="Text Box 401">
                  <a:extLst>
                    <a:ext uri="{FF2B5EF4-FFF2-40B4-BE49-F238E27FC236}">
                      <a16:creationId xmlns:a16="http://schemas.microsoft.com/office/drawing/2014/main" id="{D98665F7-28BD-6449-A367-642AE63BB70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61" y="2417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h</a:t>
                  </a:r>
                </a:p>
              </p:txBody>
            </p:sp>
            <p:sp>
              <p:nvSpPr>
                <p:cNvPr id="196" name="Text Box 402">
                  <a:extLst>
                    <a:ext uri="{FF2B5EF4-FFF2-40B4-BE49-F238E27FC236}">
                      <a16:creationId xmlns:a16="http://schemas.microsoft.com/office/drawing/2014/main" id="{306F87FA-BD7E-B340-90EB-C2B37264F7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05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7" name="Text Box 403">
                  <a:extLst>
                    <a:ext uri="{FF2B5EF4-FFF2-40B4-BE49-F238E27FC236}">
                      <a16:creationId xmlns:a16="http://schemas.microsoft.com/office/drawing/2014/main" id="{BDF146CA-3CBB-6241-977E-C2D3A2BEF5F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2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8" name="Text Box 404">
                  <a:extLst>
                    <a:ext uri="{FF2B5EF4-FFF2-40B4-BE49-F238E27FC236}">
                      <a16:creationId xmlns:a16="http://schemas.microsoft.com/office/drawing/2014/main" id="{BEDD95CF-E553-834E-ADDC-B54EB61754D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23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199" name="Text Box 405">
                  <a:extLst>
                    <a:ext uri="{FF2B5EF4-FFF2-40B4-BE49-F238E27FC236}">
                      <a16:creationId xmlns:a16="http://schemas.microsoft.com/office/drawing/2014/main" id="{9D6468A5-C48B-D44F-BDF6-2DC11E9D356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571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00" name="Text Box 406">
                  <a:extLst>
                    <a:ext uri="{FF2B5EF4-FFF2-40B4-BE49-F238E27FC236}">
                      <a16:creationId xmlns:a16="http://schemas.microsoft.com/office/drawing/2014/main" id="{708A6E1B-77A4-084E-910D-C83FBA125E7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47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</a:p>
              </p:txBody>
            </p:sp>
          </p:grpSp>
          <p:grpSp>
            <p:nvGrpSpPr>
              <p:cNvPr id="184" name="Group 407">
                <a:extLst>
                  <a:ext uri="{FF2B5EF4-FFF2-40B4-BE49-F238E27FC236}">
                    <a16:creationId xmlns:a16="http://schemas.microsoft.com/office/drawing/2014/main" id="{72631391-EFAD-C046-827D-4C06E994DDA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883" y="2951"/>
                <a:ext cx="203" cy="449"/>
                <a:chOff x="539" y="2199"/>
                <a:chExt cx="203" cy="449"/>
              </a:xfrm>
            </p:grpSpPr>
            <p:sp>
              <p:nvSpPr>
                <p:cNvPr id="185" name="Text Box 408">
                  <a:extLst>
                    <a:ext uri="{FF2B5EF4-FFF2-40B4-BE49-F238E27FC236}">
                      <a16:creationId xmlns:a16="http://schemas.microsoft.com/office/drawing/2014/main" id="{AB697440-CFF8-8747-8E95-F7DEDCC63D9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49" y="2417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rPr>
                    <a:t>z</a:t>
                  </a:r>
                </a:p>
              </p:txBody>
            </p:sp>
            <p:sp>
              <p:nvSpPr>
                <p:cNvPr id="186" name="Text Box 409">
                  <a:extLst>
                    <a:ext uri="{FF2B5EF4-FFF2-40B4-BE49-F238E27FC236}">
                      <a16:creationId xmlns:a16="http://schemas.microsoft.com/office/drawing/2014/main" id="{020204E4-1E00-1F4E-B0B8-A2212E76CFC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39" y="219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sym typeface="Symbol" pitchFamily="2" charset="2"/>
                    </a:rPr>
                    <a:t></a:t>
                  </a:r>
                  <a:endPara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</a:endParaRPr>
                </a:p>
              </p:txBody>
            </p:sp>
          </p:grpSp>
        </p:grpSp>
        <p:grpSp>
          <p:nvGrpSpPr>
            <p:cNvPr id="201" name="Group 418">
              <a:extLst>
                <a:ext uri="{FF2B5EF4-FFF2-40B4-BE49-F238E27FC236}">
                  <a16:creationId xmlns:a16="http://schemas.microsoft.com/office/drawing/2014/main" id="{33C89F0D-2E92-9745-AA91-34291FA1665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29038" y="3960813"/>
              <a:ext cx="2287587" cy="706437"/>
              <a:chOff x="2853" y="2495"/>
              <a:chExt cx="1441" cy="445"/>
            </a:xfrm>
          </p:grpSpPr>
          <p:sp>
            <p:nvSpPr>
              <p:cNvPr id="202" name="Text Box 376">
                <a:extLst>
                  <a:ext uri="{FF2B5EF4-FFF2-40B4-BE49-F238E27FC236}">
                    <a16:creationId xmlns:a16="http://schemas.microsoft.com/office/drawing/2014/main" id="{C46901A0-0A57-5242-B3A1-8AACBE4BC4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03" name="Text Box 377">
                <a:extLst>
                  <a:ext uri="{FF2B5EF4-FFF2-40B4-BE49-F238E27FC236}">
                    <a16:creationId xmlns:a16="http://schemas.microsoft.com/office/drawing/2014/main" id="{14A19BAA-2001-074F-8880-511CDB45FA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5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4" name="Text Box 378">
                <a:extLst>
                  <a:ext uri="{FF2B5EF4-FFF2-40B4-BE49-F238E27FC236}">
                    <a16:creationId xmlns:a16="http://schemas.microsoft.com/office/drawing/2014/main" id="{7EA8DC1D-D62B-8743-836F-BDB8C5170C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5" name="Text Box 379">
                <a:extLst>
                  <a:ext uri="{FF2B5EF4-FFF2-40B4-BE49-F238E27FC236}">
                    <a16:creationId xmlns:a16="http://schemas.microsoft.com/office/drawing/2014/main" id="{933D5965-02BF-B04F-901C-BCEC6BE6C8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3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6" name="Text Box 380">
                <a:extLst>
                  <a:ext uri="{FF2B5EF4-FFF2-40B4-BE49-F238E27FC236}">
                    <a16:creationId xmlns:a16="http://schemas.microsoft.com/office/drawing/2014/main" id="{4590552F-89CD-C643-A5F5-D8A2A7935F1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7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7" name="Text Box 381">
                <a:extLst>
                  <a:ext uri="{FF2B5EF4-FFF2-40B4-BE49-F238E27FC236}">
                    <a16:creationId xmlns:a16="http://schemas.microsoft.com/office/drawing/2014/main" id="{8700C59A-188D-0648-BD42-61C4A97DF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67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8" name="Text Box 382">
                <a:extLst>
                  <a:ext uri="{FF2B5EF4-FFF2-40B4-BE49-F238E27FC236}">
                    <a16:creationId xmlns:a16="http://schemas.microsoft.com/office/drawing/2014/main" id="{E4745BB3-A8A0-7249-B917-28A30E95BA3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15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09" name="Text Box 383">
                <a:extLst>
                  <a:ext uri="{FF2B5EF4-FFF2-40B4-BE49-F238E27FC236}">
                    <a16:creationId xmlns:a16="http://schemas.microsoft.com/office/drawing/2014/main" id="{4AD4B8FA-0123-1F45-B29B-E8D3C0939BE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1" y="2495"/>
                <a:ext cx="20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</a:t>
                </a:r>
              </a:p>
            </p:txBody>
          </p:sp>
          <p:sp>
            <p:nvSpPr>
              <p:cNvPr id="210" name="Text Box 410">
                <a:extLst>
                  <a:ext uri="{FF2B5EF4-FFF2-40B4-BE49-F238E27FC236}">
                    <a16:creationId xmlns:a16="http://schemas.microsoft.com/office/drawing/2014/main" id="{7CB7E7EB-6CBC-E043-9ADC-BF4BD7C016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5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25</a:t>
                </a:r>
              </a:p>
            </p:txBody>
          </p:sp>
          <p:sp>
            <p:nvSpPr>
              <p:cNvPr id="211" name="Text Box 411">
                <a:extLst>
                  <a:ext uri="{FF2B5EF4-FFF2-40B4-BE49-F238E27FC236}">
                    <a16:creationId xmlns:a16="http://schemas.microsoft.com/office/drawing/2014/main" id="{BBB5A9F0-164C-FE4E-A6C0-D7DCD31CD8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2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11</a:t>
                </a:r>
              </a:p>
            </p:txBody>
          </p:sp>
          <p:sp>
            <p:nvSpPr>
              <p:cNvPr id="212" name="Text Box 412">
                <a:extLst>
                  <a:ext uri="{FF2B5EF4-FFF2-40B4-BE49-F238E27FC236}">
                    <a16:creationId xmlns:a16="http://schemas.microsoft.com/office/drawing/2014/main" id="{7126F7C8-9EF3-D048-8EC6-BB6B5019FB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9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21</a:t>
                </a:r>
              </a:p>
            </p:txBody>
          </p:sp>
          <p:sp>
            <p:nvSpPr>
              <p:cNvPr id="213" name="Text Box 413">
                <a:extLst>
                  <a:ext uri="{FF2B5EF4-FFF2-40B4-BE49-F238E27FC236}">
                    <a16:creationId xmlns:a16="http://schemas.microsoft.com/office/drawing/2014/main" id="{09924F1B-6604-E741-BD10-257CCA1203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7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13</a:t>
                </a:r>
                <a:endParaRPr lang="en-US" altLang="en-US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214" name="Text Box 414">
                <a:extLst>
                  <a:ext uri="{FF2B5EF4-FFF2-40B4-BE49-F238E27FC236}">
                    <a16:creationId xmlns:a16="http://schemas.microsoft.com/office/drawing/2014/main" id="{570921A2-82A5-E243-AF64-475DE728ED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57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23</a:t>
                </a:r>
              </a:p>
            </p:txBody>
          </p:sp>
          <p:sp>
            <p:nvSpPr>
              <p:cNvPr id="215" name="Text Box 415">
                <a:extLst>
                  <a:ext uri="{FF2B5EF4-FFF2-40B4-BE49-F238E27FC236}">
                    <a16:creationId xmlns:a16="http://schemas.microsoft.com/office/drawing/2014/main" id="{0029E76C-2C70-3B4A-9F70-8BA6584C2DB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33" y="2728"/>
                <a:ext cx="258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16</a:t>
                </a:r>
              </a:p>
            </p:txBody>
          </p:sp>
          <p:sp>
            <p:nvSpPr>
              <p:cNvPr id="216" name="Text Box 416">
                <a:extLst>
                  <a:ext uri="{FF2B5EF4-FFF2-40B4-BE49-F238E27FC236}">
                    <a16:creationId xmlns:a16="http://schemas.microsoft.com/office/drawing/2014/main" id="{9916771F-2EB2-7A4F-BC29-2C80DB0FD95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33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6</a:t>
                </a:r>
              </a:p>
            </p:txBody>
          </p:sp>
          <p:sp>
            <p:nvSpPr>
              <p:cNvPr id="217" name="Text Box 417">
                <a:extLst>
                  <a:ext uri="{FF2B5EF4-FFF2-40B4-BE49-F238E27FC236}">
                    <a16:creationId xmlns:a16="http://schemas.microsoft.com/office/drawing/2014/main" id="{BA78374F-0B27-A64C-9833-3C03DB3FAC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" y="2728"/>
                <a:ext cx="187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600" b="1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7</a:t>
                </a: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3E86CEC-5925-2C44-B2C4-0F83F5718F78}"/>
              </a:ext>
            </a:extLst>
          </p:cNvPr>
          <p:cNvGrpSpPr/>
          <p:nvPr/>
        </p:nvGrpSpPr>
        <p:grpSpPr>
          <a:xfrm>
            <a:off x="7128914" y="3321841"/>
            <a:ext cx="1938980" cy="2035182"/>
            <a:chOff x="7233422" y="3321841"/>
            <a:chExt cx="1938980" cy="203518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AC27DFF-6D64-CD44-9CCF-A7BD2FF2C564}"/>
                </a:ext>
              </a:extLst>
            </p:cNvPr>
            <p:cNvGrpSpPr/>
            <p:nvPr/>
          </p:nvGrpSpPr>
          <p:grpSpPr>
            <a:xfrm>
              <a:off x="7233422" y="3321841"/>
              <a:ext cx="1739877" cy="2035182"/>
              <a:chOff x="7233422" y="3321841"/>
              <a:chExt cx="1739877" cy="2035182"/>
            </a:xfrm>
          </p:grpSpPr>
          <p:grpSp>
            <p:nvGrpSpPr>
              <p:cNvPr id="229" name="Group 446">
                <a:extLst>
                  <a:ext uri="{FF2B5EF4-FFF2-40B4-BE49-F238E27FC236}">
                    <a16:creationId xmlns:a16="http://schemas.microsoft.com/office/drawing/2014/main" id="{0ABBE350-F37E-D04F-9B42-96B67611D15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6940" y="5018885"/>
                <a:ext cx="1017590" cy="338138"/>
                <a:chOff x="4523" y="3084"/>
                <a:chExt cx="641" cy="213"/>
              </a:xfrm>
            </p:grpSpPr>
            <p:sp>
              <p:nvSpPr>
                <p:cNvPr id="230" name="Text Box 437">
                  <a:extLst>
                    <a:ext uri="{FF2B5EF4-FFF2-40B4-BE49-F238E27FC236}">
                      <a16:creationId xmlns:a16="http://schemas.microsoft.com/office/drawing/2014/main" id="{D45BEFAD-B315-0742-84A4-8CDB899E463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23" y="308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 dirty="0">
                      <a:solidFill>
                        <a:srgbClr val="DE0000"/>
                      </a:solidFill>
                    </a:rPr>
                    <a:t>0</a:t>
                  </a:r>
                </a:p>
              </p:txBody>
            </p:sp>
            <p:sp>
              <p:nvSpPr>
                <p:cNvPr id="231" name="Text Box 438">
                  <a:extLst>
                    <a:ext uri="{FF2B5EF4-FFF2-40B4-BE49-F238E27FC236}">
                      <a16:creationId xmlns:a16="http://schemas.microsoft.com/office/drawing/2014/main" id="{0BD4A276-D997-E041-81FB-64F1E3F65B6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61" y="308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 dirty="0">
                      <a:solidFill>
                        <a:srgbClr val="DE0000"/>
                      </a:solidFill>
                    </a:rPr>
                    <a:t>1</a:t>
                  </a:r>
                </a:p>
              </p:txBody>
            </p:sp>
            <p:sp>
              <p:nvSpPr>
                <p:cNvPr id="232" name="Text Box 439">
                  <a:extLst>
                    <a:ext uri="{FF2B5EF4-FFF2-40B4-BE49-F238E27FC236}">
                      <a16:creationId xmlns:a16="http://schemas.microsoft.com/office/drawing/2014/main" id="{12BFE2BC-12B9-3841-ADC6-64A5AE3F3F5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6" y="3084"/>
                  <a:ext cx="188" cy="2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 dirty="0">
                      <a:solidFill>
                        <a:srgbClr val="DE0000"/>
                      </a:solidFill>
                    </a:rPr>
                    <a:t>2</a:t>
                  </a:r>
                </a:p>
              </p:txBody>
            </p:sp>
          </p:grpSp>
          <p:grpSp>
            <p:nvGrpSpPr>
              <p:cNvPr id="218" name="Group 444">
                <a:extLst>
                  <a:ext uri="{FF2B5EF4-FFF2-40B4-BE49-F238E27FC236}">
                    <a16:creationId xmlns:a16="http://schemas.microsoft.com/office/drawing/2014/main" id="{70D9D049-E018-214E-A198-3F5B5C3CBB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33422" y="3667916"/>
                <a:ext cx="1152525" cy="1027112"/>
                <a:chOff x="4483" y="2233"/>
                <a:chExt cx="726" cy="647"/>
              </a:xfrm>
            </p:grpSpPr>
            <p:sp>
              <p:nvSpPr>
                <p:cNvPr id="219" name="Text Box 427">
                  <a:extLst>
                    <a:ext uri="{FF2B5EF4-FFF2-40B4-BE49-F238E27FC236}">
                      <a16:creationId xmlns:a16="http://schemas.microsoft.com/office/drawing/2014/main" id="{57E557F7-1621-3844-8915-8375B4CA8B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x</a:t>
                  </a:r>
                </a:p>
              </p:txBody>
            </p:sp>
            <p:sp>
              <p:nvSpPr>
                <p:cNvPr id="220" name="Text Box 428">
                  <a:extLst>
                    <a:ext uri="{FF2B5EF4-FFF2-40B4-BE49-F238E27FC236}">
                      <a16:creationId xmlns:a16="http://schemas.microsoft.com/office/drawing/2014/main" id="{9FCB5FC0-0ADD-684D-9640-16348291A91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y</a:t>
                  </a:r>
                </a:p>
              </p:txBody>
            </p:sp>
            <p:sp>
              <p:nvSpPr>
                <p:cNvPr id="221" name="Text Box 429">
                  <a:extLst>
                    <a:ext uri="{FF2B5EF4-FFF2-40B4-BE49-F238E27FC236}">
                      <a16:creationId xmlns:a16="http://schemas.microsoft.com/office/drawing/2014/main" id="{342AEEDE-693C-234B-B41C-C7ECDF209DE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233"/>
                  <a:ext cx="18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/>
                    <a:t>z</a:t>
                  </a:r>
                </a:p>
              </p:txBody>
            </p:sp>
            <p:sp>
              <p:nvSpPr>
                <p:cNvPr id="222" name="Text Box 430">
                  <a:extLst>
                    <a:ext uri="{FF2B5EF4-FFF2-40B4-BE49-F238E27FC236}">
                      <a16:creationId xmlns:a16="http://schemas.microsoft.com/office/drawing/2014/main" id="{55BEAA30-33F1-904F-B779-1A51AF9EBC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83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23</a:t>
                  </a:r>
                </a:p>
              </p:txBody>
            </p:sp>
            <p:sp>
              <p:nvSpPr>
                <p:cNvPr id="223" name="Text Box 431">
                  <a:extLst>
                    <a:ext uri="{FF2B5EF4-FFF2-40B4-BE49-F238E27FC236}">
                      <a16:creationId xmlns:a16="http://schemas.microsoft.com/office/drawing/2014/main" id="{7C118564-AC24-F444-8410-5BC2200E8D3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5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24</a:t>
                  </a:r>
                </a:p>
              </p:txBody>
            </p:sp>
            <p:sp>
              <p:nvSpPr>
                <p:cNvPr id="224" name="Text Box 432">
                  <a:extLst>
                    <a:ext uri="{FF2B5EF4-FFF2-40B4-BE49-F238E27FC236}">
                      <a16:creationId xmlns:a16="http://schemas.microsoft.com/office/drawing/2014/main" id="{0624C769-C9CD-0444-939E-439B4A7BD50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51" y="2668"/>
                  <a:ext cx="25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600" b="1"/>
                    <a:t>25</a:t>
                  </a:r>
                </a:p>
              </p:txBody>
            </p:sp>
            <p:sp>
              <p:nvSpPr>
                <p:cNvPr id="225" name="Text Box 433">
                  <a:extLst>
                    <a:ext uri="{FF2B5EF4-FFF2-40B4-BE49-F238E27FC236}">
                      <a16:creationId xmlns:a16="http://schemas.microsoft.com/office/drawing/2014/main" id="{A8AFD1DD-0B3D-7D46-A6F2-28A36397EAE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26" name="Text Box 434">
                  <a:extLst>
                    <a:ext uri="{FF2B5EF4-FFF2-40B4-BE49-F238E27FC236}">
                      <a16:creationId xmlns:a16="http://schemas.microsoft.com/office/drawing/2014/main" id="{A018DE37-EC73-024B-AB41-8485420BF5D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27" name="Text Box 435">
                  <a:extLst>
                    <a:ext uri="{FF2B5EF4-FFF2-40B4-BE49-F238E27FC236}">
                      <a16:creationId xmlns:a16="http://schemas.microsoft.com/office/drawing/2014/main" id="{E8F26C30-21EE-9E4B-9077-EAEFC1CC541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439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</p:grpSp>
          <p:sp>
            <p:nvSpPr>
              <p:cNvPr id="228" name="Text Box 436">
                <a:extLst>
                  <a:ext uri="{FF2B5EF4-FFF2-40B4-BE49-F238E27FC236}">
                    <a16:creationId xmlns:a16="http://schemas.microsoft.com/office/drawing/2014/main" id="{47C1C1E5-8560-AE41-B85E-6BD3FD7404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34854" y="3321841"/>
                <a:ext cx="710451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>
                    <a:solidFill>
                      <a:srgbClr val="DE0000"/>
                    </a:solidFill>
                  </a:rPr>
                  <a:t>Maar</a:t>
                </a:r>
              </a:p>
            </p:txBody>
          </p:sp>
          <p:grpSp>
            <p:nvGrpSpPr>
              <p:cNvPr id="233" name="Group 445">
                <a:extLst>
                  <a:ext uri="{FF2B5EF4-FFF2-40B4-BE49-F238E27FC236}">
                    <a16:creationId xmlns:a16="http://schemas.microsoft.com/office/drawing/2014/main" id="{719D9140-6A4B-F744-AE2A-81D49633FD6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290554" y="4642641"/>
                <a:ext cx="1682745" cy="379412"/>
                <a:chOff x="4519" y="2847"/>
                <a:chExt cx="1060" cy="239"/>
              </a:xfrm>
            </p:grpSpPr>
            <p:sp>
              <p:nvSpPr>
                <p:cNvPr id="234" name="Text Box 440">
                  <a:extLst>
                    <a:ext uri="{FF2B5EF4-FFF2-40B4-BE49-F238E27FC236}">
                      <a16:creationId xmlns:a16="http://schemas.microsoft.com/office/drawing/2014/main" id="{0E9A383D-3737-5542-9F0A-C259AC99D74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19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35" name="Text Box 441">
                  <a:extLst>
                    <a:ext uri="{FF2B5EF4-FFF2-40B4-BE49-F238E27FC236}">
                      <a16:creationId xmlns:a16="http://schemas.microsoft.com/office/drawing/2014/main" id="{5569D540-4F1F-E343-AD8F-A29DA7D2104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51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36" name="Text Box 442">
                  <a:extLst>
                    <a:ext uri="{FF2B5EF4-FFF2-40B4-BE49-F238E27FC236}">
                      <a16:creationId xmlns:a16="http://schemas.microsoft.com/office/drawing/2014/main" id="{F0407B84-C810-774B-8758-1E54097FA4F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975" y="2855"/>
                  <a:ext cx="203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>
                      <a:sym typeface="Symbol" pitchFamily="2" charset="2"/>
                    </a:rPr>
                    <a:t></a:t>
                  </a:r>
                </a:p>
              </p:txBody>
            </p:sp>
            <p:sp>
              <p:nvSpPr>
                <p:cNvPr id="237" name="Text Box 443">
                  <a:extLst>
                    <a:ext uri="{FF2B5EF4-FFF2-40B4-BE49-F238E27FC236}">
                      <a16:creationId xmlns:a16="http://schemas.microsoft.com/office/drawing/2014/main" id="{55BE6910-BFCB-6149-8D54-CF67A03534A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59" y="2847"/>
                  <a:ext cx="320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dirty="0">
                      <a:solidFill>
                        <a:srgbClr val="DE0000"/>
                      </a:solidFill>
                    </a:rPr>
                    <a:t>+ 3</a:t>
                  </a:r>
                </a:p>
              </p:txBody>
            </p:sp>
          </p:grpSp>
        </p:grpSp>
        <p:sp>
          <p:nvSpPr>
            <p:cNvPr id="238" name="Text Box 443">
              <a:extLst>
                <a:ext uri="{FF2B5EF4-FFF2-40B4-BE49-F238E27FC236}">
                  <a16:creationId xmlns:a16="http://schemas.microsoft.com/office/drawing/2014/main" id="{F9F509D3-FBAD-4642-B77F-C7DDFD7B5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03253" y="5013587"/>
              <a:ext cx="869149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dirty="0">
                  <a:solidFill>
                    <a:srgbClr val="DE0000"/>
                  </a:solidFill>
                </a:rPr>
                <a:t>mod 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988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6ADFEF36-F2EC-DC45-9650-8F0EEACC5232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500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22F7F5-C913-6F49-B5FF-6085B65A18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C19A7F-152A-4A41-B373-BC27181D30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6F5090D-1354-5E42-AF36-DB0E1604C0DD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3BCC240-F7CF-C640-8F06-4E4A03B6D993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</p:spTree>
    <p:extLst>
      <p:ext uri="{BB962C8B-B14F-4D97-AF65-F5344CB8AC3E}">
        <p14:creationId xmlns:p14="http://schemas.microsoft.com/office/powerpoint/2010/main" val="16533962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85B9D5-E046-0D40-9D07-7637509A7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EFDB9-799D-2A44-A42B-E64814AFC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A7C1F-1919-D24D-AD09-FB063B7EAADA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E2930-9EBF-9542-901D-AD1C191C34C2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AFB3F-7111-464D-B2FC-56F3719C56DE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“w”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22 - 1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(42,26)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“q”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4142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85B9D5-E046-0D40-9D07-7637509A7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EFDB9-799D-2A44-A42B-E64814AFC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A7C1F-1919-D24D-AD09-FB063B7EAADA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E2930-9EBF-9542-901D-AD1C191C34C2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AFB3F-7111-464D-B2FC-56F3719C56DE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9 - 1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(28,26)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“c”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90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885B9D5-E046-0D40-9D07-7637509A749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5EFDB9-799D-2A44-A42B-E64814AFCFF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5A7C1F-1919-D24D-AD09-FB063B7EAADA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ABE2930-9EBF-9542-901D-AD1C191C34C2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EAFB3F-7111-464D-B2FC-56F3719C56DE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19 - 1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(38,26)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“m”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4021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B90E17-01AD-274D-B24E-9E824E9C52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100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60F9764-602F-CE43-9FB1-2A9DE3EF11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5B1CC32-93B2-0F48-AD0D-0AB6950496C2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A191D1-9CC6-8F48-87BE-A7982DB23BB0}"/>
              </a:ext>
            </a:extLst>
          </p:cNvPr>
          <p:cNvSpPr txBox="1"/>
          <p:nvPr/>
        </p:nvSpPr>
        <p:spPr>
          <a:xfrm>
            <a:off x="3989148" y="285938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E0000"/>
                </a:solidFill>
              </a:rPr>
              <a:t>+1 </a:t>
            </a:r>
          </a:p>
        </p:txBody>
      </p:sp>
    </p:spTree>
    <p:extLst>
      <p:ext uri="{BB962C8B-B14F-4D97-AF65-F5344CB8AC3E}">
        <p14:creationId xmlns:p14="http://schemas.microsoft.com/office/powerpoint/2010/main" val="13261274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A90C-8DA8-2F44-A6EC-25135780416A}"/>
              </a:ext>
            </a:extLst>
          </p:cNvPr>
          <p:cNvSpPr/>
          <p:nvPr/>
        </p:nvSpPr>
        <p:spPr>
          <a:xfrm>
            <a:off x="3335648" y="2786171"/>
            <a:ext cx="101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 "</a:t>
            </a:r>
            <a:endParaRPr lang="en-US" sz="2000" dirty="0">
              <a:solidFill>
                <a:srgbClr val="DE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F4BA568-301E-3842-B68E-F11B32D251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72008F-AB58-5640-BC6C-4DE8926E67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D4D07B-4BB5-4447-8D93-04B603B1F39A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91B3AA3-0576-DC41-8D1C-3EAFF703946A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B7E4506-D262-6744-A0B2-455E01A9A2ED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“w”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22 - 1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(42,26)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“q”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5703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A90C-8DA8-2F44-A6EC-25135780416A}"/>
              </a:ext>
            </a:extLst>
          </p:cNvPr>
          <p:cNvSpPr/>
          <p:nvPr/>
        </p:nvSpPr>
        <p:spPr>
          <a:xfrm>
            <a:off x="3335648" y="2786171"/>
            <a:ext cx="101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 "</a:t>
            </a:r>
            <a:endParaRPr lang="en-US" sz="2000" dirty="0">
              <a:solidFill>
                <a:srgbClr val="DE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6062F8-66B1-C543-A7DD-64B0F0C7A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07C9FE-8E21-BF48-BF1A-C7654D203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7F207B-3555-F447-A546-916BE20EAD48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FDD1F-C541-0D41-AB61-4696DEF83634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4EA95E6-5DCC-E64D-9094-6D064EF020B2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“i”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9 - 1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28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(28,26)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qc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66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A90C-8DA8-2F44-A6EC-25135780416A}"/>
              </a:ext>
            </a:extLst>
          </p:cNvPr>
          <p:cNvSpPr/>
          <p:nvPr/>
        </p:nvSpPr>
        <p:spPr>
          <a:xfrm>
            <a:off x="3335648" y="2786171"/>
            <a:ext cx="101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 "</a:t>
            </a:r>
            <a:endParaRPr lang="en-US" sz="2000" dirty="0">
              <a:solidFill>
                <a:srgbClr val="DE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C6062F8-66B1-C543-A7DD-64B0F0C7AA5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6807C9FE-8E21-BF48-BF1A-C7654D20392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B7F207B-3555-F447-A546-916BE20EAD48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9FFDD1F-C541-0D41-AB61-4696DEF83634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D4B24-A42A-0C43-AD23-842601F47421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19 - 1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(38,26)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qcm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3953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DECC68C-04AA-A944-957D-EA9E1F4D78E8}"/>
              </a:ext>
            </a:extLst>
          </p:cNvPr>
          <p:cNvSpPr txBox="1"/>
          <p:nvPr/>
        </p:nvSpPr>
        <p:spPr>
          <a:xfrm>
            <a:off x="400594" y="493012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"Message",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441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)-1+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A90C-8DA8-2F44-A6EC-25135780416A}"/>
              </a:ext>
            </a:extLst>
          </p:cNvPr>
          <p:cNvSpPr/>
          <p:nvPr/>
        </p:nvSpPr>
        <p:spPr>
          <a:xfrm>
            <a:off x="3335648" y="2786171"/>
            <a:ext cx="10169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 "</a:t>
            </a:r>
            <a:endParaRPr lang="en-US" sz="2000" dirty="0">
              <a:solidFill>
                <a:srgbClr val="DE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C9EC73-CB9D-744B-852F-5268597C18EB}"/>
              </a:ext>
            </a:extLst>
          </p:cNvPr>
          <p:cNvSpPr/>
          <p:nvPr/>
        </p:nvSpPr>
        <p:spPr>
          <a:xfrm>
            <a:off x="3335648" y="4945510"/>
            <a:ext cx="11528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Disp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26B62B2-1920-F34B-8BBE-9EEF2606D0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74229" y="1315574"/>
            <a:ext cx="1753870" cy="6785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36647CD-A15A-6946-B8D7-30828FECD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6F551C-EFEC-474B-B06B-599FFB94D6FA}"/>
              </a:ext>
            </a:extLst>
          </p:cNvPr>
          <p:cNvSpPr txBox="1"/>
          <p:nvPr/>
        </p:nvSpPr>
        <p:spPr>
          <a:xfrm>
            <a:off x="7820458" y="1953606"/>
            <a:ext cx="10855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message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wis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B79CC-1DDE-0243-B731-FABA9F6F7041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49645C-30CB-474F-934E-4C25970523A6}"/>
              </a:ext>
            </a:extLst>
          </p:cNvPr>
          <p:cNvSpPr/>
          <p:nvPr/>
        </p:nvSpPr>
        <p:spPr>
          <a:xfrm>
            <a:off x="6710218" y="3124725"/>
            <a:ext cx="24337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“s”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19 - 1 + 20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38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(38,26) 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12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 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 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“</a:t>
            </a:r>
            <a:r>
              <a:rPr lang="nl-NL" sz="1600" dirty="0" err="1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qcm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4D1A-867E-714F-8278-9B5ED19BFE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280" y="4965668"/>
            <a:ext cx="3042920" cy="113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625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2A4E49-7C5F-CB4E-B00A-B1F43B5975B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878" y="1254288"/>
            <a:ext cx="1728803" cy="731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87D2F0-9ADE-E84D-8EB0-ED836FD10FD7}"/>
              </a:ext>
            </a:extLst>
          </p:cNvPr>
          <p:cNvSpPr txBox="1"/>
          <p:nvPr/>
        </p:nvSpPr>
        <p:spPr>
          <a:xfrm>
            <a:off x="400594" y="1244768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Definitie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Characters</a:t>
            </a:r>
          </a:p>
        </p:txBody>
      </p:sp>
      <p:sp>
        <p:nvSpPr>
          <p:cNvPr id="239" name="TextBox 238">
            <a:extLst>
              <a:ext uri="{FF2B5EF4-FFF2-40B4-BE49-F238E27FC236}">
                <a16:creationId xmlns:a16="http://schemas.microsoft.com/office/drawing/2014/main" id="{DCD77119-6458-0C47-A83D-F3F8B9DE9B44}"/>
              </a:ext>
            </a:extLst>
          </p:cNvPr>
          <p:cNvSpPr txBox="1"/>
          <p:nvPr/>
        </p:nvSpPr>
        <p:spPr>
          <a:xfrm>
            <a:off x="400594" y="1820192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Input Message &amp; Key</a:t>
            </a:r>
          </a:p>
        </p:txBody>
      </p:sp>
      <p:sp>
        <p:nvSpPr>
          <p:cNvPr id="240" name="TextBox 239">
            <a:extLst>
              <a:ext uri="{FF2B5EF4-FFF2-40B4-BE49-F238E27FC236}">
                <a16:creationId xmlns:a16="http://schemas.microsoft.com/office/drawing/2014/main" id="{81AC08DD-376F-594C-8582-8E1E911AF8D9}"/>
              </a:ext>
            </a:extLst>
          </p:cNvPr>
          <p:cNvSpPr txBox="1"/>
          <p:nvPr/>
        </p:nvSpPr>
        <p:spPr>
          <a:xfrm>
            <a:off x="400594" y="275539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DE0000"/>
                </a:solidFill>
              </a:rPr>
              <a:t>De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coding</a:t>
            </a:r>
          </a:p>
        </p:txBody>
      </p:sp>
      <p:sp>
        <p:nvSpPr>
          <p:cNvPr id="241" name="TextBox 240">
            <a:extLst>
              <a:ext uri="{FF2B5EF4-FFF2-40B4-BE49-F238E27FC236}">
                <a16:creationId xmlns:a16="http://schemas.microsoft.com/office/drawing/2014/main" id="{CDECC68C-04AA-A944-957D-EA9E1F4D78E8}"/>
              </a:ext>
            </a:extLst>
          </p:cNvPr>
          <p:cNvSpPr txBox="1"/>
          <p:nvPr/>
        </p:nvSpPr>
        <p:spPr>
          <a:xfrm>
            <a:off x="400594" y="493012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Output Code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A0C9D7-C8D6-A74F-B059-81460AF8F038}"/>
              </a:ext>
            </a:extLst>
          </p:cNvPr>
          <p:cNvSpPr/>
          <p:nvPr/>
        </p:nvSpPr>
        <p:spPr>
          <a:xfrm>
            <a:off x="3335648" y="1275546"/>
            <a:ext cx="34419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abcdefghijklmnopqrstuvwxyz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”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9B28AF-85B0-C44C-8FFB-E81AABEEF014}"/>
              </a:ext>
            </a:extLst>
          </p:cNvPr>
          <p:cNvSpPr/>
          <p:nvPr/>
        </p:nvSpPr>
        <p:spPr>
          <a:xfrm>
            <a:off x="3335648" y="1850970"/>
            <a:ext cx="356700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RequestStr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”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Code",code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24E2BA-DB84-954F-B549-41D58CD07FF8}"/>
              </a:ext>
            </a:extLst>
          </p:cNvPr>
          <p:cNvSpPr/>
          <p:nvPr/>
        </p:nvSpPr>
        <p:spPr>
          <a:xfrm>
            <a:off x="3335648" y="2189524"/>
            <a:ext cx="22337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Request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"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key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F32C6A-29F4-F44A-B38F-122BDFDAC94F}"/>
              </a:ext>
            </a:extLst>
          </p:cNvPr>
          <p:cNvSpPr/>
          <p:nvPr/>
        </p:nvSpPr>
        <p:spPr>
          <a:xfrm>
            <a:off x="3335648" y="3124725"/>
            <a:ext cx="3846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,1,dim(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code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,i,1)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inString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)-1</a:t>
            </a:r>
            <a:r>
              <a:rPr lang="nl-NL" sz="1600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nl-NL" sz="1600" i="1" dirty="0">
                <a:solidFill>
                  <a:srgbClr val="DE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key</a:t>
            </a:r>
            <a:endParaRPr lang="en-US" sz="2000" dirty="0">
              <a:solidFill>
                <a:srgbClr val="DE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,26)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&amp;mid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alfa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nl-NL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+1,1)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938">
              <a:spcAft>
                <a:spcPts val="0"/>
              </a:spcAft>
            </a:pPr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EndFor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CA90C-8DA8-2F44-A6EC-25135780416A}"/>
              </a:ext>
            </a:extLst>
          </p:cNvPr>
          <p:cNvSpPr/>
          <p:nvPr/>
        </p:nvSpPr>
        <p:spPr>
          <a:xfrm>
            <a:off x="3335648" y="2786171"/>
            <a:ext cx="14048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938">
              <a:spcAft>
                <a:spcPts val="0"/>
              </a:spcAft>
            </a:pP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message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:=" "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DC9EC73-CB9D-744B-852F-5268597C18EB}"/>
              </a:ext>
            </a:extLst>
          </p:cNvPr>
          <p:cNvSpPr/>
          <p:nvPr/>
        </p:nvSpPr>
        <p:spPr>
          <a:xfrm>
            <a:off x="3335648" y="4945510"/>
            <a:ext cx="1540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Disp</a:t>
            </a:r>
            <a:r>
              <a:rPr lang="nl-NL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nl-NL" sz="1600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message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36647CD-A15A-6946-B8D7-30828FECD1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6958" y="2209537"/>
            <a:ext cx="1741141" cy="76094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56F551C-EFEC-474B-B06B-599FFB94D6FA}"/>
              </a:ext>
            </a:extLst>
          </p:cNvPr>
          <p:cNvSpPr txBox="1"/>
          <p:nvPr/>
        </p:nvSpPr>
        <p:spPr>
          <a:xfrm>
            <a:off x="7994636" y="1953606"/>
            <a:ext cx="899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code</a:t>
            </a:r>
            <a:r>
              <a:rPr lang="en-US" sz="1000" dirty="0">
                <a:solidFill>
                  <a:srgbClr val="DE0000"/>
                </a:solidFill>
              </a:rPr>
              <a:t>:=“</a:t>
            </a:r>
            <a:r>
              <a:rPr lang="en-US" sz="1000" dirty="0" err="1">
                <a:solidFill>
                  <a:srgbClr val="DE0000"/>
                </a:solidFill>
              </a:rPr>
              <a:t>qcm</a:t>
            </a:r>
            <a:r>
              <a:rPr lang="en-US" sz="1000" dirty="0">
                <a:solidFill>
                  <a:srgbClr val="DE0000"/>
                </a:solidFill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77B79CC-1DDE-0243-B731-FABA9F6F7041}"/>
              </a:ext>
            </a:extLst>
          </p:cNvPr>
          <p:cNvSpPr txBox="1"/>
          <p:nvPr/>
        </p:nvSpPr>
        <p:spPr>
          <a:xfrm>
            <a:off x="8275571" y="2923235"/>
            <a:ext cx="6351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rgbClr val="DE0000"/>
                </a:solidFill>
              </a:rPr>
              <a:t>key</a:t>
            </a:r>
            <a:r>
              <a:rPr lang="en-US" sz="1000" dirty="0">
                <a:solidFill>
                  <a:srgbClr val="DE0000"/>
                </a:solidFill>
              </a:rPr>
              <a:t>:=20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A4D1A-867E-714F-8278-9B5ED19BFE7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280" y="4965668"/>
            <a:ext cx="3042920" cy="113691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17B971-FF89-0545-AE3E-9F31FCEDC79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8820" y="4945510"/>
            <a:ext cx="1760220" cy="119119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BBB8A3D-4A7B-0948-BA71-35E3F16C156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2286" y="4948250"/>
            <a:ext cx="1501004" cy="11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8601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9C46C01-CCCB-B24B-A87E-8B41111CB8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13" y="1881188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505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7110E-B56F-F242-9667-5A3F439431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6524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C3262D5-7C5D-2643-866C-7A5392331C7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938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61E0D-D06C-1B4C-B0B2-90EC17B3D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E6926-A24F-F140-A990-1A3636D5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26" y="1428206"/>
            <a:ext cx="2581767" cy="36750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CC2FFB-8A04-A54E-B6A5-5A68CA1B5F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15" y="1881188"/>
            <a:ext cx="2029587" cy="152285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2C78135-E49F-9D4F-96C4-A4CFFE956BCD}"/>
              </a:ext>
            </a:extLst>
          </p:cNvPr>
          <p:cNvGrpSpPr>
            <a:grpSpLocks noChangeAspect="1"/>
          </p:cNvGrpSpPr>
          <p:nvPr/>
        </p:nvGrpSpPr>
        <p:grpSpPr>
          <a:xfrm>
            <a:off x="6406514" y="1881188"/>
            <a:ext cx="2029587" cy="1522857"/>
            <a:chOff x="2002" y="0"/>
            <a:chExt cx="9139996" cy="6858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7431BC-927F-3D4B-9029-0647C9F3C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02" y="0"/>
              <a:ext cx="9139996" cy="68580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D6FCDC-2ECE-2442-BC05-0346367AD0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9720" y="0"/>
              <a:ext cx="533400" cy="635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01B230E-AB86-6149-934A-AED147669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27819" y="0"/>
              <a:ext cx="533400" cy="635000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893DB7-E63C-FC4B-AC93-0257C0D008B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5013" y="1428206"/>
            <a:ext cx="513519" cy="61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835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0.07621 -0.05834 C 0.09218 -0.07153 0.11614 -0.07847 0.14114 -0.07847 C 0.16961 -0.07847 0.19236 -0.07153 0.20833 -0.05834 L 0.28472 2.22222E-6 " pathEditMode="relative" rAng="0" ptsTypes="AAAAA">
                                      <p:cBhvr>
                                        <p:cTn id="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36" y="-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61E0D-D06C-1B4C-B0B2-90EC17B3D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E6926-A24F-F140-A990-1A3636D5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26" y="1428206"/>
            <a:ext cx="2581767" cy="36750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3A2AE-A3AB-D541-BC2F-9CFC3343926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15" y="1881188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15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12B0BB-FF4C-B249-AB81-BB770C29643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100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10BD43-75A9-6B4E-89CB-4E81EBB6B1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4DA2D5-FBD8-C149-B98A-F79885020D83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E4617C-6494-1947-9948-9547CF68E8E4}"/>
              </a:ext>
            </a:extLst>
          </p:cNvPr>
          <p:cNvSpPr txBox="1"/>
          <p:nvPr/>
        </p:nvSpPr>
        <p:spPr>
          <a:xfrm>
            <a:off x="3989148" y="285938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E0000"/>
                </a:solidFill>
              </a:rPr>
              <a:t>+2 </a:t>
            </a:r>
          </a:p>
        </p:txBody>
      </p:sp>
    </p:spTree>
    <p:extLst>
      <p:ext uri="{BB962C8B-B14F-4D97-AF65-F5344CB8AC3E}">
        <p14:creationId xmlns:p14="http://schemas.microsoft.com/office/powerpoint/2010/main" val="72402395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61E0D-D06C-1B4C-B0B2-90EC17B3D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E6926-A24F-F140-A990-1A3636D5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26" y="1428206"/>
            <a:ext cx="2581767" cy="36750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663676-D2D9-824F-BF7C-5FCE9201D66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15" y="1881187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21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Caesar-code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1D2DEA-B034-8F40-A0B3-E8FF3B3C04D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248" y="1428206"/>
            <a:ext cx="2581767" cy="36750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F61E0D-D06C-1B4C-B0B2-90EC17B3D62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37" y="1881188"/>
            <a:ext cx="2029587" cy="152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4E6926-A24F-F140-A990-1A3636D56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426" y="1428206"/>
            <a:ext cx="2581767" cy="367501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2E315C-D9C1-B64D-91A3-F2A290F130C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6515" y="1881188"/>
            <a:ext cx="2029587" cy="152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98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9EA51-F430-2A4E-9241-2E43F0E2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59" y="1435966"/>
            <a:ext cx="7366824" cy="100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E7B8EF-BD61-BD42-9511-6941D8156EE9}"/>
              </a:ext>
            </a:extLst>
          </p:cNvPr>
          <p:cNvGrpSpPr/>
          <p:nvPr/>
        </p:nvGrpSpPr>
        <p:grpSpPr>
          <a:xfrm>
            <a:off x="2376913" y="2755919"/>
            <a:ext cx="4933473" cy="1171525"/>
            <a:chOff x="2366522" y="2763982"/>
            <a:chExt cx="4933473" cy="11715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585727-60D5-9F41-A2F0-A4C23997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522" y="2763982"/>
              <a:ext cx="4122032" cy="11715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05737-52EB-EC41-86B3-2F67C6414383}"/>
                </a:ext>
              </a:extLst>
            </p:cNvPr>
            <p:cNvSpPr txBox="1"/>
            <p:nvPr/>
          </p:nvSpPr>
          <p:spPr>
            <a:xfrm>
              <a:off x="6488554" y="339905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mod 26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06414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9EA51-F430-2A4E-9241-2E43F0E2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59" y="1435966"/>
            <a:ext cx="7366824" cy="100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E7B8EF-BD61-BD42-9511-6941D8156EE9}"/>
              </a:ext>
            </a:extLst>
          </p:cNvPr>
          <p:cNvGrpSpPr/>
          <p:nvPr/>
        </p:nvGrpSpPr>
        <p:grpSpPr>
          <a:xfrm>
            <a:off x="2376913" y="2755919"/>
            <a:ext cx="4933473" cy="1171525"/>
            <a:chOff x="2366522" y="2763982"/>
            <a:chExt cx="4933473" cy="11715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585727-60D5-9F41-A2F0-A4C23997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522" y="2763982"/>
              <a:ext cx="4122032" cy="11715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05737-52EB-EC41-86B3-2F67C6414383}"/>
                </a:ext>
              </a:extLst>
            </p:cNvPr>
            <p:cNvSpPr txBox="1"/>
            <p:nvPr/>
          </p:nvSpPr>
          <p:spPr>
            <a:xfrm>
              <a:off x="6488554" y="339905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mod 26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73FB8B0-3A6B-2F48-BBD0-34AA63709261}"/>
              </a:ext>
            </a:extLst>
          </p:cNvPr>
          <p:cNvSpPr txBox="1"/>
          <p:nvPr/>
        </p:nvSpPr>
        <p:spPr>
          <a:xfrm>
            <a:off x="323850" y="425882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E0000"/>
                </a:solidFill>
              </a:rPr>
              <a:t>Som</a:t>
            </a:r>
            <a:r>
              <a:rPr lang="en-US" dirty="0">
                <a:solidFill>
                  <a:srgbClr val="DE0000"/>
                </a:solidFill>
              </a:rPr>
              <a:t> van twee letters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E8895-867E-5749-89A8-49BEE6CF64AE}"/>
              </a:ext>
            </a:extLst>
          </p:cNvPr>
          <p:cNvSpPr/>
          <p:nvPr/>
        </p:nvSpPr>
        <p:spPr>
          <a:xfrm>
            <a:off x="323850" y="47477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a</a:t>
            </a:r>
            <a:r>
              <a:rPr lang="en-US" sz="1600" dirty="0"/>
              <a:t>:=</a:t>
            </a:r>
            <a:r>
              <a:rPr lang="en-US" sz="1600" dirty="0" err="1"/>
              <a:t>inString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1)-1+inString(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2)-1  </a:t>
            </a:r>
            <a:r>
              <a:rPr lang="en-US" sz="1600" i="1" dirty="0"/>
              <a:t>m</a:t>
            </a:r>
            <a:r>
              <a:rPr lang="en-US" sz="1600" dirty="0"/>
              <a:t>:=mod(</a:t>
            </a:r>
            <a:r>
              <a:rPr lang="en-US" sz="1600" i="1" dirty="0"/>
              <a:t>a</a:t>
            </a:r>
            <a:r>
              <a:rPr lang="en-US" sz="1600" dirty="0"/>
              <a:t>,66)</a:t>
            </a:r>
          </a:p>
          <a:p>
            <a:r>
              <a:rPr lang="en-US" sz="1600" i="1" dirty="0"/>
              <a:t>code</a:t>
            </a:r>
            <a:r>
              <a:rPr lang="en-US" sz="1600" dirty="0"/>
              <a:t>:=</a:t>
            </a:r>
            <a:r>
              <a:rPr lang="en-US" sz="1600" i="1" dirty="0" err="1"/>
              <a:t>code</a:t>
            </a:r>
            <a:r>
              <a:rPr lang="en-US" sz="1600" dirty="0" err="1"/>
              <a:t>&amp;mid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m</a:t>
            </a:r>
            <a:r>
              <a:rPr lang="en-US" sz="1600" dirty="0"/>
              <a:t>+1,1)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F40346-C418-DB4B-8042-2580EBE406E2}"/>
              </a:ext>
            </a:extLst>
          </p:cNvPr>
          <p:cNvCxnSpPr>
            <a:cxnSpLocks/>
          </p:cNvCxnSpPr>
          <p:nvPr/>
        </p:nvCxnSpPr>
        <p:spPr>
          <a:xfrm flipH="1">
            <a:off x="2937743" y="4074254"/>
            <a:ext cx="164349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80083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9EA51-F430-2A4E-9241-2E43F0E2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59" y="1435966"/>
            <a:ext cx="7366824" cy="100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E7B8EF-BD61-BD42-9511-6941D8156EE9}"/>
              </a:ext>
            </a:extLst>
          </p:cNvPr>
          <p:cNvGrpSpPr/>
          <p:nvPr/>
        </p:nvGrpSpPr>
        <p:grpSpPr>
          <a:xfrm>
            <a:off x="2376913" y="2755919"/>
            <a:ext cx="4933473" cy="1171525"/>
            <a:chOff x="2366522" y="2763982"/>
            <a:chExt cx="4933473" cy="11715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585727-60D5-9F41-A2F0-A4C23997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522" y="2763982"/>
              <a:ext cx="4122032" cy="11715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05737-52EB-EC41-86B3-2F67C6414383}"/>
                </a:ext>
              </a:extLst>
            </p:cNvPr>
            <p:cNvSpPr txBox="1"/>
            <p:nvPr/>
          </p:nvSpPr>
          <p:spPr>
            <a:xfrm>
              <a:off x="6488554" y="339905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mod 26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73FB8B0-3A6B-2F48-BBD0-34AA63709261}"/>
              </a:ext>
            </a:extLst>
          </p:cNvPr>
          <p:cNvSpPr txBox="1"/>
          <p:nvPr/>
        </p:nvSpPr>
        <p:spPr>
          <a:xfrm>
            <a:off x="323850" y="425882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E0000"/>
                </a:solidFill>
              </a:rPr>
              <a:t>Som</a:t>
            </a:r>
            <a:r>
              <a:rPr lang="en-US" dirty="0">
                <a:solidFill>
                  <a:srgbClr val="DE0000"/>
                </a:solidFill>
              </a:rPr>
              <a:t> van twee letters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73F8B-7E68-7040-A2B4-A568C6C7AE84}"/>
              </a:ext>
            </a:extLst>
          </p:cNvPr>
          <p:cNvSpPr txBox="1"/>
          <p:nvPr/>
        </p:nvSpPr>
        <p:spPr>
          <a:xfrm>
            <a:off x="6583640" y="425882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DE0000"/>
                </a:solidFill>
              </a:rPr>
              <a:t>Key </a:t>
            </a:r>
            <a:r>
              <a:rPr lang="en-US" dirty="0" err="1">
                <a:solidFill>
                  <a:srgbClr val="DE0000"/>
                </a:solidFill>
              </a:rPr>
              <a:t>onder</a:t>
            </a:r>
            <a:r>
              <a:rPr lang="en-US" dirty="0">
                <a:solidFill>
                  <a:srgbClr val="DE0000"/>
                </a:solidFill>
              </a:rPr>
              <a:t> Message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E8895-867E-5749-89A8-49BEE6CF64AE}"/>
              </a:ext>
            </a:extLst>
          </p:cNvPr>
          <p:cNvSpPr/>
          <p:nvPr/>
        </p:nvSpPr>
        <p:spPr>
          <a:xfrm>
            <a:off x="323850" y="47477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a</a:t>
            </a:r>
            <a:r>
              <a:rPr lang="en-US" sz="1600" dirty="0"/>
              <a:t>:=</a:t>
            </a:r>
            <a:r>
              <a:rPr lang="en-US" sz="1600" dirty="0" err="1"/>
              <a:t>inString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1)-1+inString(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2)-1  </a:t>
            </a:r>
            <a:r>
              <a:rPr lang="en-US" sz="1600" i="1" dirty="0"/>
              <a:t>m</a:t>
            </a:r>
            <a:r>
              <a:rPr lang="en-US" sz="1600" dirty="0"/>
              <a:t>:=mod(</a:t>
            </a:r>
            <a:r>
              <a:rPr lang="en-US" sz="1600" i="1" dirty="0"/>
              <a:t>a</a:t>
            </a:r>
            <a:r>
              <a:rPr lang="en-US" sz="1600" dirty="0"/>
              <a:t>,66)</a:t>
            </a:r>
          </a:p>
          <a:p>
            <a:r>
              <a:rPr lang="en-US" sz="1600" i="1" dirty="0"/>
              <a:t>code</a:t>
            </a:r>
            <a:r>
              <a:rPr lang="en-US" sz="1600" dirty="0"/>
              <a:t>:=</a:t>
            </a:r>
            <a:r>
              <a:rPr lang="en-US" sz="1600" i="1" dirty="0" err="1"/>
              <a:t>code</a:t>
            </a:r>
            <a:r>
              <a:rPr lang="en-US" sz="1600" dirty="0" err="1"/>
              <a:t>&amp;mid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m</a:t>
            </a:r>
            <a:r>
              <a:rPr lang="en-US" sz="1600" dirty="0"/>
              <a:t>+1,1)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EF02472-D02C-4C46-83FF-0A54A05D7E1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073" y="4656431"/>
            <a:ext cx="3128818" cy="809412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FF40346-C418-DB4B-8042-2580EBE406E2}"/>
              </a:ext>
            </a:extLst>
          </p:cNvPr>
          <p:cNvCxnSpPr>
            <a:cxnSpLocks/>
          </p:cNvCxnSpPr>
          <p:nvPr/>
        </p:nvCxnSpPr>
        <p:spPr>
          <a:xfrm flipH="1">
            <a:off x="2937743" y="4074254"/>
            <a:ext cx="164349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53A2B5B-4BB1-B046-B9C5-6DC24AF92324}"/>
              </a:ext>
            </a:extLst>
          </p:cNvPr>
          <p:cNvCxnSpPr>
            <a:cxnSpLocks/>
          </p:cNvCxnSpPr>
          <p:nvPr/>
        </p:nvCxnSpPr>
        <p:spPr>
          <a:xfrm>
            <a:off x="4581237" y="4074254"/>
            <a:ext cx="164349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3927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9EA51-F430-2A4E-9241-2E43F0E2BD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1959" y="1435966"/>
            <a:ext cx="7366824" cy="10058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6E7B8EF-BD61-BD42-9511-6941D8156EE9}"/>
              </a:ext>
            </a:extLst>
          </p:cNvPr>
          <p:cNvGrpSpPr/>
          <p:nvPr/>
        </p:nvGrpSpPr>
        <p:grpSpPr>
          <a:xfrm>
            <a:off x="2376913" y="2755919"/>
            <a:ext cx="4933473" cy="1171525"/>
            <a:chOff x="2366522" y="2763982"/>
            <a:chExt cx="4933473" cy="117152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E585727-60D5-9F41-A2F0-A4C23997D9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6522" y="2763982"/>
              <a:ext cx="4122032" cy="1171525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105737-52EB-EC41-86B3-2F67C6414383}"/>
                </a:ext>
              </a:extLst>
            </p:cNvPr>
            <p:cNvSpPr txBox="1"/>
            <p:nvPr/>
          </p:nvSpPr>
          <p:spPr>
            <a:xfrm>
              <a:off x="6488554" y="3399051"/>
              <a:ext cx="8114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/>
                <a:t>mod 26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73FB8B0-3A6B-2F48-BBD0-34AA63709261}"/>
              </a:ext>
            </a:extLst>
          </p:cNvPr>
          <p:cNvSpPr txBox="1"/>
          <p:nvPr/>
        </p:nvSpPr>
        <p:spPr>
          <a:xfrm>
            <a:off x="323850" y="4258823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DE0000"/>
                </a:solidFill>
              </a:rPr>
              <a:t>Som</a:t>
            </a:r>
            <a:r>
              <a:rPr lang="en-US" dirty="0">
                <a:solidFill>
                  <a:srgbClr val="DE0000"/>
                </a:solidFill>
              </a:rPr>
              <a:t> van twee letters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E73F8B-7E68-7040-A2B4-A568C6C7AE84}"/>
              </a:ext>
            </a:extLst>
          </p:cNvPr>
          <p:cNvSpPr txBox="1"/>
          <p:nvPr/>
        </p:nvSpPr>
        <p:spPr>
          <a:xfrm>
            <a:off x="6583640" y="425882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solidFill>
                  <a:srgbClr val="DE0000"/>
                </a:solidFill>
              </a:rPr>
              <a:t>Key </a:t>
            </a:r>
            <a:r>
              <a:rPr lang="en-US" dirty="0" err="1">
                <a:solidFill>
                  <a:srgbClr val="DE0000"/>
                </a:solidFill>
              </a:rPr>
              <a:t>onder</a:t>
            </a:r>
            <a:r>
              <a:rPr lang="en-US" dirty="0">
                <a:solidFill>
                  <a:srgbClr val="DE0000"/>
                </a:solidFill>
              </a:rPr>
              <a:t> Message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0E8895-867E-5749-89A8-49BEE6CF64AE}"/>
              </a:ext>
            </a:extLst>
          </p:cNvPr>
          <p:cNvSpPr/>
          <p:nvPr/>
        </p:nvSpPr>
        <p:spPr>
          <a:xfrm>
            <a:off x="323850" y="474777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i="1" dirty="0"/>
              <a:t>a</a:t>
            </a:r>
            <a:r>
              <a:rPr lang="en-US" sz="1600" dirty="0"/>
              <a:t>:=</a:t>
            </a:r>
            <a:r>
              <a:rPr lang="en-US" sz="1600" dirty="0" err="1"/>
              <a:t>inString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1)-1+inString(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c</a:t>
            </a:r>
            <a:r>
              <a:rPr lang="en-US" sz="1600" dirty="0"/>
              <a:t>2)-1  </a:t>
            </a:r>
            <a:r>
              <a:rPr lang="en-US" sz="1600" i="1" dirty="0"/>
              <a:t>m</a:t>
            </a:r>
            <a:r>
              <a:rPr lang="en-US" sz="1600" dirty="0"/>
              <a:t>:=mod(</a:t>
            </a:r>
            <a:r>
              <a:rPr lang="en-US" sz="1600" i="1" dirty="0"/>
              <a:t>a</a:t>
            </a:r>
            <a:r>
              <a:rPr lang="en-US" sz="1600" dirty="0"/>
              <a:t>,66)</a:t>
            </a:r>
          </a:p>
          <a:p>
            <a:r>
              <a:rPr lang="en-US" sz="1600" i="1" dirty="0"/>
              <a:t>code</a:t>
            </a:r>
            <a:r>
              <a:rPr lang="en-US" sz="1600" dirty="0"/>
              <a:t>:=</a:t>
            </a:r>
            <a:r>
              <a:rPr lang="en-US" sz="1600" i="1" dirty="0" err="1"/>
              <a:t>code</a:t>
            </a:r>
            <a:r>
              <a:rPr lang="en-US" sz="1600" dirty="0" err="1"/>
              <a:t>&amp;mid</a:t>
            </a:r>
            <a:r>
              <a:rPr lang="en-US" sz="1600" dirty="0"/>
              <a:t>(</a:t>
            </a:r>
            <a:r>
              <a:rPr lang="en-US" sz="1600" i="1" dirty="0"/>
              <a:t>alfa</a:t>
            </a:r>
            <a:r>
              <a:rPr lang="en-US" sz="1600" dirty="0"/>
              <a:t>,</a:t>
            </a:r>
            <a:r>
              <a:rPr lang="en-US" sz="1600" i="1" dirty="0"/>
              <a:t>m</a:t>
            </a:r>
            <a:r>
              <a:rPr lang="en-US" sz="1600" dirty="0"/>
              <a:t>+1,1)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7ACB99E-AA6F-F44A-A209-EA082C20E2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3161" y="4730513"/>
            <a:ext cx="3280641" cy="6301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E74843-7B24-6440-B7FD-647201DD467E}"/>
                  </a:ext>
                </a:extLst>
              </p:cNvPr>
              <p:cNvSpPr/>
              <p:nvPr/>
            </p:nvSpPr>
            <p:spPr>
              <a:xfrm>
                <a:off x="6115754" y="5452015"/>
                <a:ext cx="273900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80340" algn="r">
                  <a:spcAft>
                    <a:spcPts val="0"/>
                  </a:spcAft>
                  <a:tabLst>
                    <a:tab pos="1980565" algn="ctr"/>
                    <a:tab pos="2250440" algn="ctr"/>
                    <a:tab pos="2790825" algn="ctr"/>
                    <a:tab pos="3060700" algn="ctr"/>
                    <a:tab pos="3330575" algn="ctr"/>
                    <a:tab pos="3870960" algn="ctr"/>
                    <a:tab pos="4140835" algn="ctr"/>
                    <a:tab pos="4410710" algn="ctr"/>
                  </a:tabLst>
                </a:pPr>
                <a14:m>
                  <m:oMath xmlns:m="http://schemas.openxmlformats.org/officeDocument/2006/math">
                    <m:r>
                      <a:rPr lang="nl-NL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nl-NL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⟼</m:t>
                    </m:r>
                    <m:d>
                      <m:dPr>
                        <m:ctrlPr>
                          <a:rPr lang="en-US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nl-NL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nl-NL" sz="16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nl-NL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nl-NL" sz="16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mod</m:t>
                    </m:r>
                    <m:r>
                      <a:rPr lang="nl-NL" sz="16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3+1</m:t>
                    </m:r>
                  </m:oMath>
                </a14:m>
                <a:r>
                  <a:rPr lang="nl-NL" sz="1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nl-NL" sz="16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algn="r">
                  <a:spcAft>
                    <a:spcPts val="0"/>
                  </a:spcAft>
                  <a:tabLst>
                    <a:tab pos="1980565" algn="ctr"/>
                    <a:tab pos="2250440" algn="ctr"/>
                    <a:tab pos="2790825" algn="ctr"/>
                    <a:tab pos="3060700" algn="ctr"/>
                    <a:tab pos="3330575" algn="ctr"/>
                    <a:tab pos="3870960" algn="ctr"/>
                    <a:tab pos="4140835" algn="ctr"/>
                    <a:tab pos="4410710" algn="ctr"/>
                  </a:tabLst>
                </a:pPr>
                <a:endParaRPr lang="nl-NL" sz="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180340" algn="r">
                  <a:spcAft>
                    <a:spcPts val="0"/>
                  </a:spcAft>
                  <a:tabLst>
                    <a:tab pos="1980565" algn="ctr"/>
                    <a:tab pos="2250440" algn="ctr"/>
                    <a:tab pos="2790825" algn="ctr"/>
                    <a:tab pos="3060700" algn="ctr"/>
                    <a:tab pos="3330575" algn="ctr"/>
                    <a:tab pos="3870960" algn="ctr"/>
                    <a:tab pos="4140835" algn="ctr"/>
                    <a:tab pos="4410710" algn="ctr"/>
                  </a:tabLst>
                </a:pPr>
                <a:r>
                  <a:rPr lang="nl-NL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met 3 = dim(</a:t>
                </a:r>
                <a:r>
                  <a:rPr lang="nl-NL" sz="1400" i="1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key</a:t>
                </a:r>
                <a:r>
                  <a:rPr lang="nl-NL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14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4EE74843-7B24-6440-B7FD-647201DD46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54" y="5452015"/>
                <a:ext cx="2739003" cy="584775"/>
              </a:xfrm>
              <a:prstGeom prst="rect">
                <a:avLst/>
              </a:prstGeom>
              <a:blipFill>
                <a:blip r:embed="rId6"/>
                <a:stretch>
                  <a:fillRect r="-463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C7DD933-5503-E94F-96C5-2703C5A0153B}"/>
              </a:ext>
            </a:extLst>
          </p:cNvPr>
          <p:cNvCxnSpPr>
            <a:cxnSpLocks/>
          </p:cNvCxnSpPr>
          <p:nvPr/>
        </p:nvCxnSpPr>
        <p:spPr>
          <a:xfrm flipH="1">
            <a:off x="2937743" y="4074254"/>
            <a:ext cx="164349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3423478-4EE3-C54C-9E55-6E6CBCE7A6C0}"/>
              </a:ext>
            </a:extLst>
          </p:cNvPr>
          <p:cNvCxnSpPr>
            <a:cxnSpLocks/>
          </p:cNvCxnSpPr>
          <p:nvPr/>
        </p:nvCxnSpPr>
        <p:spPr>
          <a:xfrm>
            <a:off x="4581237" y="4074254"/>
            <a:ext cx="1643494" cy="3379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8100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05398-E57B-4F4C-A726-A80BDAB4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5" y="1664477"/>
            <a:ext cx="7710054" cy="441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E1C350C-6A1C-CE41-A949-7660FF44D9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415" y="1952625"/>
            <a:ext cx="5868988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22949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605398-E57B-4F4C-A726-A80BDAB4E6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5" y="1664477"/>
            <a:ext cx="7710054" cy="4416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A2AE15-BF4A-394C-89FF-FE0EF46A8B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952625"/>
            <a:ext cx="5868988" cy="36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0133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D1FF72D-9016-644D-81E6-BCC5292C22FF}"/>
              </a:ext>
            </a:extLst>
          </p:cNvPr>
          <p:cNvGrpSpPr/>
          <p:nvPr/>
        </p:nvGrpSpPr>
        <p:grpSpPr>
          <a:xfrm>
            <a:off x="813625" y="1664477"/>
            <a:ext cx="7710054" cy="4416926"/>
            <a:chOff x="813625" y="1664477"/>
            <a:chExt cx="7710054" cy="441692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605398-E57B-4F4C-A726-A80BDAB4E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625" y="1664477"/>
              <a:ext cx="7710054" cy="441692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B5AF1D-1663-6D4D-BEC5-6D888F2ED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1952625"/>
              <a:ext cx="5868988" cy="36718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826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05398-E57B-4F4C-A726-A80BDAB4E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5" y="1664477"/>
            <a:ext cx="7710054" cy="44169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8ABC50-D593-7D41-9B12-4276AF5C6C84}"/>
              </a:ext>
            </a:extLst>
          </p:cNvPr>
          <p:cNvGrpSpPr>
            <a:grpSpLocks noChangeAspect="1"/>
          </p:cNvGrpSpPr>
          <p:nvPr/>
        </p:nvGrpSpPr>
        <p:grpSpPr>
          <a:xfrm>
            <a:off x="386048" y="1664477"/>
            <a:ext cx="1084682" cy="621391"/>
            <a:chOff x="813625" y="1664477"/>
            <a:chExt cx="7710054" cy="44169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F86E9A-398E-A64C-852F-DFB9D3F7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625" y="1664477"/>
              <a:ext cx="7710054" cy="44169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655554-DA5E-114B-80E8-B09974A2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1952625"/>
              <a:ext cx="5868988" cy="3671888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10643EB-8762-EB48-B2FC-97E90D2E9CC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952625"/>
            <a:ext cx="5856515" cy="3660134"/>
          </a:xfrm>
          <a:prstGeom prst="rect">
            <a:avLst/>
          </a:prstGeom>
        </p:spPr>
      </p:pic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1B18F149-036B-124B-B0CF-00F6BBE735E0}"/>
              </a:ext>
            </a:extLst>
          </p:cNvPr>
          <p:cNvCxnSpPr/>
          <p:nvPr/>
        </p:nvCxnSpPr>
        <p:spPr>
          <a:xfrm rot="16200000" flipH="1">
            <a:off x="740641" y="2608780"/>
            <a:ext cx="682172" cy="377372"/>
          </a:xfrm>
          <a:prstGeom prst="bentConnector3">
            <a:avLst>
              <a:gd name="adj1" fmla="val 100000"/>
            </a:avLst>
          </a:prstGeom>
          <a:ln w="19050">
            <a:solidFill>
              <a:srgbClr val="5E9C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462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50763D-1046-344C-94AC-3EEC448890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100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C297D8-B40C-1942-AC6B-CB8390CE680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7ECF3E7-FABD-B94B-A75D-252A9EAEB502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76562F-3463-064F-9755-BC6291C012BD}"/>
              </a:ext>
            </a:extLst>
          </p:cNvPr>
          <p:cNvSpPr txBox="1"/>
          <p:nvPr/>
        </p:nvSpPr>
        <p:spPr>
          <a:xfrm>
            <a:off x="3989148" y="285938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E0000"/>
                </a:solidFill>
              </a:rPr>
              <a:t>+3 </a:t>
            </a:r>
          </a:p>
        </p:txBody>
      </p:sp>
    </p:spTree>
    <p:extLst>
      <p:ext uri="{BB962C8B-B14F-4D97-AF65-F5344CB8AC3E}">
        <p14:creationId xmlns:p14="http://schemas.microsoft.com/office/powerpoint/2010/main" val="38319906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05398-E57B-4F4C-A726-A80BDAB4E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5" y="1664477"/>
            <a:ext cx="7710054" cy="44169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8ABC50-D593-7D41-9B12-4276AF5C6C84}"/>
              </a:ext>
            </a:extLst>
          </p:cNvPr>
          <p:cNvGrpSpPr>
            <a:grpSpLocks noChangeAspect="1"/>
          </p:cNvGrpSpPr>
          <p:nvPr/>
        </p:nvGrpSpPr>
        <p:grpSpPr>
          <a:xfrm>
            <a:off x="386048" y="1664477"/>
            <a:ext cx="1084682" cy="621391"/>
            <a:chOff x="813625" y="1664477"/>
            <a:chExt cx="7710054" cy="44169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F86E9A-398E-A64C-852F-DFB9D3F7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625" y="1664477"/>
              <a:ext cx="7710054" cy="44169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655554-DA5E-114B-80E8-B09974A2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1952625"/>
              <a:ext cx="5868988" cy="3671888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8F40C1E-9B9D-B140-93B6-1DAC47EE64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952624"/>
            <a:ext cx="5868988" cy="3671889"/>
          </a:xfrm>
          <a:prstGeom prst="rect">
            <a:avLst/>
          </a:prstGeom>
        </p:spPr>
      </p:pic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270DB65C-6FEC-3A46-9599-BBFEE53078AC}"/>
              </a:ext>
            </a:extLst>
          </p:cNvPr>
          <p:cNvCxnSpPr/>
          <p:nvPr/>
        </p:nvCxnSpPr>
        <p:spPr>
          <a:xfrm rot="16200000" flipH="1">
            <a:off x="740641" y="2608780"/>
            <a:ext cx="682172" cy="377372"/>
          </a:xfrm>
          <a:prstGeom prst="bentConnector3">
            <a:avLst>
              <a:gd name="adj1" fmla="val 100000"/>
            </a:avLst>
          </a:prstGeom>
          <a:ln w="19050">
            <a:solidFill>
              <a:srgbClr val="5E9C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86250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 err="1"/>
              <a:t>Systeem</a:t>
            </a:r>
            <a:r>
              <a:rPr lang="en-US" sz="2400" i="1" dirty="0"/>
              <a:t> van </a:t>
            </a:r>
            <a:r>
              <a:rPr lang="en-US" sz="2400" i="1" dirty="0" err="1"/>
              <a:t>Vigenère</a:t>
            </a:r>
            <a:endParaRPr lang="en-US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224564A-D8C6-A345-B31F-B4DF4A8D8766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7655" y="307523"/>
            <a:ext cx="931545" cy="12192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736A26-E0A3-8E45-A8D8-75237F0CCCD5}"/>
              </a:ext>
            </a:extLst>
          </p:cNvPr>
          <p:cNvSpPr/>
          <p:nvPr/>
        </p:nvSpPr>
        <p:spPr>
          <a:xfrm>
            <a:off x="316923" y="1121911"/>
            <a:ext cx="85101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alfa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:="ABCDEFGHIJKLMNOPQRSTUVWXYZ abcdefghijklmnopqrstuvwxyz@0123456789.-"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605398-E57B-4F4C-A726-A80BDAB4E6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25" y="1664477"/>
            <a:ext cx="7710054" cy="441692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F8ABC50-D593-7D41-9B12-4276AF5C6C84}"/>
              </a:ext>
            </a:extLst>
          </p:cNvPr>
          <p:cNvGrpSpPr>
            <a:grpSpLocks noChangeAspect="1"/>
          </p:cNvGrpSpPr>
          <p:nvPr/>
        </p:nvGrpSpPr>
        <p:grpSpPr>
          <a:xfrm>
            <a:off x="386048" y="1664477"/>
            <a:ext cx="1084682" cy="621391"/>
            <a:chOff x="813625" y="1664477"/>
            <a:chExt cx="7710054" cy="441692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6F86E9A-398E-A64C-852F-DFB9D3F70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3625" y="1664477"/>
              <a:ext cx="7710054" cy="441692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D655554-DA5E-114B-80E8-B09974A28D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27200" y="1952625"/>
              <a:ext cx="5868988" cy="3671888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C1531C0-BCB9-3140-9DEC-905D3457F34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7200" y="1952625"/>
            <a:ext cx="5868988" cy="3671888"/>
          </a:xfrm>
          <a:prstGeom prst="rect">
            <a:avLst/>
          </a:prstGeom>
        </p:spPr>
      </p:pic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69392AC-5187-0C44-BCE7-03BED7EE9269}"/>
              </a:ext>
            </a:extLst>
          </p:cNvPr>
          <p:cNvCxnSpPr/>
          <p:nvPr/>
        </p:nvCxnSpPr>
        <p:spPr>
          <a:xfrm rot="16200000" flipH="1">
            <a:off x="740641" y="2608780"/>
            <a:ext cx="682172" cy="377372"/>
          </a:xfrm>
          <a:prstGeom prst="bentConnector3">
            <a:avLst>
              <a:gd name="adj1" fmla="val 100000"/>
            </a:avLst>
          </a:prstGeom>
          <a:ln w="19050">
            <a:solidFill>
              <a:srgbClr val="5E9C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6750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8515926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468773BE-5A2C-2B43-9B69-B4D6B407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E1B249B1-F760-F843-87BA-64A706ABE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489" y="1952625"/>
            <a:ext cx="412553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31836267-6FE8-5E4F-AD76-36A5A017E3C3}"/>
              </a:ext>
            </a:extLst>
          </p:cNvPr>
          <p:cNvGrpSpPr>
            <a:grpSpLocks/>
          </p:cNvGrpSpPr>
          <p:nvPr/>
        </p:nvGrpSpPr>
        <p:grpSpPr bwMode="auto">
          <a:xfrm>
            <a:off x="7075490" y="1039097"/>
            <a:ext cx="1033463" cy="415926"/>
            <a:chOff x="4502" y="514"/>
            <a:chExt cx="651" cy="262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A8B35628-4883-754B-9B9B-DF80CB3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420272C0-C368-C440-B700-0F956526F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7F7AD941-15F7-C040-9B0B-063D35D760F9}"/>
              </a:ext>
            </a:extLst>
          </p:cNvPr>
          <p:cNvGrpSpPr>
            <a:grpSpLocks/>
          </p:cNvGrpSpPr>
          <p:nvPr/>
        </p:nvGrpSpPr>
        <p:grpSpPr bwMode="auto">
          <a:xfrm>
            <a:off x="6211887" y="622157"/>
            <a:ext cx="2700338" cy="336550"/>
            <a:chOff x="3958" y="293"/>
            <a:chExt cx="1701" cy="212"/>
          </a:xfrm>
        </p:grpSpPr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3B669213-39CF-4D4A-A102-29F81B8F6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664011D4-6D08-5544-BA98-04E9E7238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91BD32-EF9C-3547-B15A-1D82CF961D37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F5EB6DB-2536-1F43-A5A0-5A66AACA14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EBE8CF4-D418-5A45-BF59-63158D3E9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988FB35-E97F-0A4E-8227-DBCB6B079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249434E7-17D3-1A44-8748-EA9D281A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885A29-9C85-4149-9B66-5D6180097322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8981FED-A14A-8A47-9AB4-FA7F15CE97DC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EFA5D32-A70F-6D4E-8BC2-843809864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039401C-6951-954A-B74F-B37D01C91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42" name="Text Box 20">
              <a:extLst>
                <a:ext uri="{FF2B5EF4-FFF2-40B4-BE49-F238E27FC236}">
                  <a16:creationId xmlns:a16="http://schemas.microsoft.com/office/drawing/2014/main" id="{229230F2-2C8F-FE4E-A159-5A69CFE3D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5" name="Text Box 11">
            <a:extLst>
              <a:ext uri="{FF2B5EF4-FFF2-40B4-BE49-F238E27FC236}">
                <a16:creationId xmlns:a16="http://schemas.microsoft.com/office/drawing/2014/main" id="{E690BD9E-D9DF-4D49-8278-7F9470D7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sp>
        <p:nvSpPr>
          <p:cNvPr id="58" name="Text Box 36">
            <a:extLst>
              <a:ext uri="{FF2B5EF4-FFF2-40B4-BE49-F238E27FC236}">
                <a16:creationId xmlns:a16="http://schemas.microsoft.com/office/drawing/2014/main" id="{946F313F-47FA-C943-A110-372832C71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16658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46869804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06450AE-E7D6-F548-9B3E-403B8BF4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1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36C04870-F47F-7648-A8B0-818AC5FB6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58687"/>
            <a:ext cx="14763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3A84C6E-5BF5-1041-97D5-87E85CC38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B174073-14CF-9F40-AA16-FEC7038A9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9975" y="3623904"/>
            <a:ext cx="1514475" cy="376238"/>
          </a:xfrm>
          <a:prstGeom prst="rect">
            <a:avLst/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E78A23C6-58F0-144E-82C7-419CAC1220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97613" y="2849204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66BF976E-72CB-E94F-8466-03226EADDC7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97613" y="4766904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05495C0-1063-8949-9BCF-5BEEC419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5374917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723FE6BA-CC6B-D449-AA69-730E547A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4224233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Confidential</a:t>
            </a:r>
          </a:p>
          <a:p>
            <a:endParaRPr lang="en-US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B58D36B-BC20-3643-925F-2EAFA52D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grpSp>
        <p:nvGrpSpPr>
          <p:cNvPr id="62" name="Group 31">
            <a:extLst>
              <a:ext uri="{FF2B5EF4-FFF2-40B4-BE49-F238E27FC236}">
                <a16:creationId xmlns:a16="http://schemas.microsoft.com/office/drawing/2014/main" id="{CCD85F06-0CCE-B745-A4B5-D1FE6D6575A2}"/>
              </a:ext>
            </a:extLst>
          </p:cNvPr>
          <p:cNvGrpSpPr>
            <a:grpSpLocks/>
          </p:cNvGrpSpPr>
          <p:nvPr/>
        </p:nvGrpSpPr>
        <p:grpSpPr bwMode="auto">
          <a:xfrm>
            <a:off x="7075490" y="1039097"/>
            <a:ext cx="1033463" cy="415926"/>
            <a:chOff x="4502" y="514"/>
            <a:chExt cx="651" cy="262"/>
          </a:xfrm>
        </p:grpSpPr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E51A66D2-B4EA-CA41-A818-6E70770E4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962917E-8D4D-A14A-803E-B7C397787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A327C297-4E94-FC47-A909-35D254D0FD3C}"/>
              </a:ext>
            </a:extLst>
          </p:cNvPr>
          <p:cNvGrpSpPr>
            <a:grpSpLocks/>
          </p:cNvGrpSpPr>
          <p:nvPr/>
        </p:nvGrpSpPr>
        <p:grpSpPr bwMode="auto">
          <a:xfrm>
            <a:off x="6211887" y="622157"/>
            <a:ext cx="2700338" cy="336550"/>
            <a:chOff x="3958" y="293"/>
            <a:chExt cx="1701" cy="212"/>
          </a:xfrm>
        </p:grpSpPr>
        <p:sp>
          <p:nvSpPr>
            <p:cNvPr id="66" name="Text Box 28">
              <a:extLst>
                <a:ext uri="{FF2B5EF4-FFF2-40B4-BE49-F238E27FC236}">
                  <a16:creationId xmlns:a16="http://schemas.microsoft.com/office/drawing/2014/main" id="{5A8EC8B5-89C9-904F-9090-D2B1154C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 Box 29">
              <a:extLst>
                <a:ext uri="{FF2B5EF4-FFF2-40B4-BE49-F238E27FC236}">
                  <a16:creationId xmlns:a16="http://schemas.microsoft.com/office/drawing/2014/main" id="{2CDA89E8-E8C8-6B47-90A4-B3DB02CE7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5AD609-7535-B34C-ABEF-CB193277E17D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694C5B4-BDF2-104C-8625-19F29106C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17884B8-782B-FA4A-8D31-4247C300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1AEA9A3-8ABB-804C-9F2D-439B70227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8ED42B47-D351-1E42-A1BF-834C6575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05B843-5A2E-1843-B453-9B8917856D4B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0BBC5D-D4AB-164C-9C3E-DCFA2EEE9AA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63C3C6-E86B-514E-935B-62BD97277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1A33C51-7796-F341-B784-6E505BE64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5" name="Text Box 20">
              <a:extLst>
                <a:ext uri="{FF2B5EF4-FFF2-40B4-BE49-F238E27FC236}">
                  <a16:creationId xmlns:a16="http://schemas.microsoft.com/office/drawing/2014/main" id="{3F1F2B9C-1649-0045-B710-3A5686A47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78" name="Text Box 11">
            <a:extLst>
              <a:ext uri="{FF2B5EF4-FFF2-40B4-BE49-F238E27FC236}">
                <a16:creationId xmlns:a16="http://schemas.microsoft.com/office/drawing/2014/main" id="{5C36093E-3A2E-6249-9781-5DF26B16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AE6890E-DEE2-8F4D-AA16-E045C56E9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733" y="4618162"/>
            <a:ext cx="581239" cy="116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8228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8515926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468773BE-5A2C-2B43-9B69-B4D6B4078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sp>
        <p:nvSpPr>
          <p:cNvPr id="22" name="Line 24">
            <a:extLst>
              <a:ext uri="{FF2B5EF4-FFF2-40B4-BE49-F238E27FC236}">
                <a16:creationId xmlns:a16="http://schemas.microsoft.com/office/drawing/2014/main" id="{E1B249B1-F760-F843-87BA-64A706ABE7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18489" y="1952625"/>
            <a:ext cx="412553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" name="Group 31">
            <a:extLst>
              <a:ext uri="{FF2B5EF4-FFF2-40B4-BE49-F238E27FC236}">
                <a16:creationId xmlns:a16="http://schemas.microsoft.com/office/drawing/2014/main" id="{31836267-6FE8-5E4F-AD76-36A5A017E3C3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5274" y="2480700"/>
            <a:ext cx="1033463" cy="415926"/>
            <a:chOff x="4502" y="514"/>
            <a:chExt cx="651" cy="262"/>
          </a:xfrm>
        </p:grpSpPr>
        <p:sp>
          <p:nvSpPr>
            <p:cNvPr id="24" name="Line 25">
              <a:extLst>
                <a:ext uri="{FF2B5EF4-FFF2-40B4-BE49-F238E27FC236}">
                  <a16:creationId xmlns:a16="http://schemas.microsoft.com/office/drawing/2014/main" id="{A8B35628-4883-754B-9B9B-DF80CB3225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27">
              <a:extLst>
                <a:ext uri="{FF2B5EF4-FFF2-40B4-BE49-F238E27FC236}">
                  <a16:creationId xmlns:a16="http://schemas.microsoft.com/office/drawing/2014/main" id="{420272C0-C368-C440-B700-0F956526F9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7F7AD941-15F7-C040-9B0B-063D35D760F9}"/>
              </a:ext>
            </a:extLst>
          </p:cNvPr>
          <p:cNvGrpSpPr>
            <a:grpSpLocks/>
          </p:cNvGrpSpPr>
          <p:nvPr/>
        </p:nvGrpSpPr>
        <p:grpSpPr bwMode="auto">
          <a:xfrm>
            <a:off x="133913" y="3011027"/>
            <a:ext cx="2700338" cy="336550"/>
            <a:chOff x="3958" y="293"/>
            <a:chExt cx="1701" cy="212"/>
          </a:xfrm>
        </p:grpSpPr>
        <p:sp>
          <p:nvSpPr>
            <p:cNvPr id="27" name="Text Box 28">
              <a:extLst>
                <a:ext uri="{FF2B5EF4-FFF2-40B4-BE49-F238E27FC236}">
                  <a16:creationId xmlns:a16="http://schemas.microsoft.com/office/drawing/2014/main" id="{3B669213-39CF-4D4A-A102-29F81B8F6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8" name="Text Box 29">
              <a:extLst>
                <a:ext uri="{FF2B5EF4-FFF2-40B4-BE49-F238E27FC236}">
                  <a16:creationId xmlns:a16="http://schemas.microsoft.com/office/drawing/2014/main" id="{664011D4-6D08-5544-BA98-04E9E72384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191BD32-EF9C-3547-B15A-1D82CF961D37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AF5EB6DB-2536-1F43-A5A0-5A66AACA14E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BEBE8CF4-D418-5A45-BF59-63158D3E9A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37" name="Picture 36">
                <a:extLst>
                  <a:ext uri="{FF2B5EF4-FFF2-40B4-BE49-F238E27FC236}">
                    <a16:creationId xmlns:a16="http://schemas.microsoft.com/office/drawing/2014/main" id="{D988FB35-E97F-0A4E-8227-DBCB6B079BC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18" name="Text Box 20">
              <a:extLst>
                <a:ext uri="{FF2B5EF4-FFF2-40B4-BE49-F238E27FC236}">
                  <a16:creationId xmlns:a16="http://schemas.microsoft.com/office/drawing/2014/main" id="{249434E7-17D3-1A44-8748-EA9D281A25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B885A29-9C85-4149-9B66-5D6180097322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8981FED-A14A-8A47-9AB4-FA7F15CE97DC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FEFA5D32-A70F-6D4E-8BC2-84380986413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6039401C-6951-954A-B74F-B37D01C919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42" name="Text Box 20">
              <a:extLst>
                <a:ext uri="{FF2B5EF4-FFF2-40B4-BE49-F238E27FC236}">
                  <a16:creationId xmlns:a16="http://schemas.microsoft.com/office/drawing/2014/main" id="{229230F2-2C8F-FE4E-A159-5A69CFE3D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45" name="Text Box 11">
            <a:extLst>
              <a:ext uri="{FF2B5EF4-FFF2-40B4-BE49-F238E27FC236}">
                <a16:creationId xmlns:a16="http://schemas.microsoft.com/office/drawing/2014/main" id="{E690BD9E-D9DF-4D49-8278-7F9470D725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6724121B-2CD9-1743-903B-86DFC24B3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13676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</a:t>
            </a:r>
          </a:p>
        </p:txBody>
      </p:sp>
    </p:spTree>
    <p:extLst>
      <p:ext uri="{BB962C8B-B14F-4D97-AF65-F5344CB8AC3E}">
        <p14:creationId xmlns:p14="http://schemas.microsoft.com/office/powerpoint/2010/main" val="11997687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6">
            <a:extLst>
              <a:ext uri="{FF2B5EF4-FFF2-40B4-BE49-F238E27FC236}">
                <a16:creationId xmlns:a16="http://schemas.microsoft.com/office/drawing/2014/main" id="{55BC2B79-1761-384E-8E72-F1FDF439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61020"/>
            <a:ext cx="1518364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1E40AF58-56C6-0345-848A-FB542389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8803" y="3584939"/>
            <a:ext cx="1479892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06450AE-E7D6-F548-9B3E-403B8BF4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1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10">
            <a:extLst>
              <a:ext uri="{FF2B5EF4-FFF2-40B4-BE49-F238E27FC236}">
                <a16:creationId xmlns:a16="http://schemas.microsoft.com/office/drawing/2014/main" id="{E3A84C6E-5BF5-1041-97D5-87E85CC38A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E78A23C6-58F0-144E-82C7-419CAC1220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97613" y="2849204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8">
            <a:extLst>
              <a:ext uri="{FF2B5EF4-FFF2-40B4-BE49-F238E27FC236}">
                <a16:creationId xmlns:a16="http://schemas.microsoft.com/office/drawing/2014/main" id="{66BF976E-72CB-E94F-8466-03226EADDC7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297613" y="4766904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05495C0-1063-8949-9BCF-5BEEC419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5374917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723FE6BA-CC6B-D449-AA69-730E547A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4224233" cy="84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</a:t>
            </a:r>
          </a:p>
          <a:p>
            <a:endParaRPr lang="en-US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B58D36B-BC20-3643-925F-2EAFA52D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5AD609-7535-B34C-ABEF-CB193277E17D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694C5B4-BDF2-104C-8625-19F29106C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17884B8-782B-FA4A-8D31-4247C300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1AEA9A3-8ABB-804C-9F2D-439B70227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8ED42B47-D351-1E42-A1BF-834C6575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05B843-5A2E-1843-B453-9B8917856D4B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0BBC5D-D4AB-164C-9C3E-DCFA2EEE9AA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63C3C6-E86B-514E-935B-62BD97277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1A33C51-7796-F341-B784-6E505BE64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5" name="Text Box 20">
              <a:extLst>
                <a:ext uri="{FF2B5EF4-FFF2-40B4-BE49-F238E27FC236}">
                  <a16:creationId xmlns:a16="http://schemas.microsoft.com/office/drawing/2014/main" id="{3F1F2B9C-1649-0045-B710-3A5686A47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78" name="Text Box 11">
            <a:extLst>
              <a:ext uri="{FF2B5EF4-FFF2-40B4-BE49-F238E27FC236}">
                <a16:creationId xmlns:a16="http://schemas.microsoft.com/office/drawing/2014/main" id="{5C36093E-3A2E-6249-9781-5DF26B16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AE6890E-DEE2-8F4D-AA16-E045C56E9D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733" y="4618162"/>
            <a:ext cx="581239" cy="1162477"/>
          </a:xfrm>
          <a:prstGeom prst="rect">
            <a:avLst/>
          </a:prstGeom>
        </p:spPr>
      </p:pic>
      <p:grpSp>
        <p:nvGrpSpPr>
          <p:cNvPr id="31" name="Group 31">
            <a:extLst>
              <a:ext uri="{FF2B5EF4-FFF2-40B4-BE49-F238E27FC236}">
                <a16:creationId xmlns:a16="http://schemas.microsoft.com/office/drawing/2014/main" id="{34D54E01-EE7E-614F-BF0D-4CC1A458DF0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5274" y="2480700"/>
            <a:ext cx="1033463" cy="415926"/>
            <a:chOff x="4502" y="514"/>
            <a:chExt cx="651" cy="262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B5E4B57-6928-0A41-9FE0-8A4E47EF7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32DBF15-708A-9D45-AF06-40C9943C5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AC331BF4-7E1C-3048-BCDB-984937EDE876}"/>
              </a:ext>
            </a:extLst>
          </p:cNvPr>
          <p:cNvGrpSpPr>
            <a:grpSpLocks/>
          </p:cNvGrpSpPr>
          <p:nvPr/>
        </p:nvGrpSpPr>
        <p:grpSpPr bwMode="auto">
          <a:xfrm>
            <a:off x="133913" y="3011027"/>
            <a:ext cx="2700338" cy="336550"/>
            <a:chOff x="3958" y="293"/>
            <a:chExt cx="1701" cy="212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38FCEF97-2798-784C-8155-4B133F5E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879958CA-0039-5345-B5BB-64AA7916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9058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6">
            <a:extLst>
              <a:ext uri="{FF2B5EF4-FFF2-40B4-BE49-F238E27FC236}">
                <a16:creationId xmlns:a16="http://schemas.microsoft.com/office/drawing/2014/main" id="{55BC2B79-1761-384E-8E72-F1FDF439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61020"/>
            <a:ext cx="1518364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06450AE-E7D6-F548-9B3E-403B8BF4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1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723FE6BA-CC6B-D449-AA69-730E547A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42242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 &amp; Confidential</a:t>
            </a:r>
          </a:p>
          <a:p>
            <a:endParaRPr lang="en-US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  <a:p>
            <a:endParaRPr lang="en-US" altLang="en-US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B58D36B-BC20-3643-925F-2EAFA52D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grpSp>
        <p:nvGrpSpPr>
          <p:cNvPr id="62" name="Group 31">
            <a:extLst>
              <a:ext uri="{FF2B5EF4-FFF2-40B4-BE49-F238E27FC236}">
                <a16:creationId xmlns:a16="http://schemas.microsoft.com/office/drawing/2014/main" id="{CCD85F06-0CCE-B745-A4B5-D1FE6D6575A2}"/>
              </a:ext>
            </a:extLst>
          </p:cNvPr>
          <p:cNvGrpSpPr>
            <a:grpSpLocks/>
          </p:cNvGrpSpPr>
          <p:nvPr/>
        </p:nvGrpSpPr>
        <p:grpSpPr bwMode="auto">
          <a:xfrm>
            <a:off x="7075490" y="1039097"/>
            <a:ext cx="1033463" cy="415926"/>
            <a:chOff x="4502" y="514"/>
            <a:chExt cx="651" cy="262"/>
          </a:xfrm>
        </p:grpSpPr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E51A66D2-B4EA-CA41-A818-6E70770E4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962917E-8D4D-A14A-803E-B7C397787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A327C297-4E94-FC47-A909-35D254D0FD3C}"/>
              </a:ext>
            </a:extLst>
          </p:cNvPr>
          <p:cNvGrpSpPr>
            <a:grpSpLocks/>
          </p:cNvGrpSpPr>
          <p:nvPr/>
        </p:nvGrpSpPr>
        <p:grpSpPr bwMode="auto">
          <a:xfrm>
            <a:off x="6211887" y="622157"/>
            <a:ext cx="2700338" cy="336550"/>
            <a:chOff x="3958" y="293"/>
            <a:chExt cx="1701" cy="212"/>
          </a:xfrm>
        </p:grpSpPr>
        <p:sp>
          <p:nvSpPr>
            <p:cNvPr id="66" name="Text Box 28">
              <a:extLst>
                <a:ext uri="{FF2B5EF4-FFF2-40B4-BE49-F238E27FC236}">
                  <a16:creationId xmlns:a16="http://schemas.microsoft.com/office/drawing/2014/main" id="{5A8EC8B5-89C9-904F-9090-D2B1154C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 Box 29">
              <a:extLst>
                <a:ext uri="{FF2B5EF4-FFF2-40B4-BE49-F238E27FC236}">
                  <a16:creationId xmlns:a16="http://schemas.microsoft.com/office/drawing/2014/main" id="{2CDA89E8-E8C8-6B47-90A4-B3DB02CE7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5AD609-7535-B34C-ABEF-CB193277E17D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694C5B4-BDF2-104C-8625-19F29106C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17884B8-782B-FA4A-8D31-4247C300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1AEA9A3-8ABB-804C-9F2D-439B70227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8ED42B47-D351-1E42-A1BF-834C6575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05B843-5A2E-1843-B453-9B8917856D4B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0BBC5D-D4AB-164C-9C3E-DCFA2EEE9AA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63C3C6-E86B-514E-935B-62BD97277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1A33C51-7796-F341-B784-6E505BE64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5" name="Text Box 20">
              <a:extLst>
                <a:ext uri="{FF2B5EF4-FFF2-40B4-BE49-F238E27FC236}">
                  <a16:creationId xmlns:a16="http://schemas.microsoft.com/office/drawing/2014/main" id="{3F1F2B9C-1649-0045-B710-3A5686A47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78" name="Text Box 11">
            <a:extLst>
              <a:ext uri="{FF2B5EF4-FFF2-40B4-BE49-F238E27FC236}">
                <a16:creationId xmlns:a16="http://schemas.microsoft.com/office/drawing/2014/main" id="{5C36093E-3A2E-6249-9781-5DF26B16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34D54E01-EE7E-614F-BF0D-4CC1A458DF0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5274" y="2480700"/>
            <a:ext cx="1033463" cy="415926"/>
            <a:chOff x="4502" y="514"/>
            <a:chExt cx="651" cy="262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B5E4B57-6928-0A41-9FE0-8A4E47EF7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32DBF15-708A-9D45-AF06-40C9943C5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AC331BF4-7E1C-3048-BCDB-984937EDE876}"/>
              </a:ext>
            </a:extLst>
          </p:cNvPr>
          <p:cNvGrpSpPr>
            <a:grpSpLocks/>
          </p:cNvGrpSpPr>
          <p:nvPr/>
        </p:nvGrpSpPr>
        <p:grpSpPr bwMode="auto">
          <a:xfrm>
            <a:off x="133913" y="3011027"/>
            <a:ext cx="2700338" cy="336550"/>
            <a:chOff x="3958" y="293"/>
            <a:chExt cx="1701" cy="212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38FCEF97-2798-784C-8155-4B133F5E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879958CA-0039-5345-B5BB-64AA7916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46" name="Line 10">
            <a:extLst>
              <a:ext uri="{FF2B5EF4-FFF2-40B4-BE49-F238E27FC236}">
                <a16:creationId xmlns:a16="http://schemas.microsoft.com/office/drawing/2014/main" id="{E816747E-43D9-BC48-9A20-8DD04F056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070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10507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6">
            <a:extLst>
              <a:ext uri="{FF2B5EF4-FFF2-40B4-BE49-F238E27FC236}">
                <a16:creationId xmlns:a16="http://schemas.microsoft.com/office/drawing/2014/main" id="{55BC2B79-1761-384E-8E72-F1FDF439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61020"/>
            <a:ext cx="1518364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06450AE-E7D6-F548-9B3E-403B8BF4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1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723FE6BA-CC6B-D449-AA69-730E547A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42242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 &amp; Confidential</a:t>
            </a:r>
          </a:p>
          <a:p>
            <a:endParaRPr lang="en-US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  <a:p>
            <a:endParaRPr lang="en-US" altLang="en-US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B58D36B-BC20-3643-925F-2EAFA52D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grpSp>
        <p:nvGrpSpPr>
          <p:cNvPr id="62" name="Group 31">
            <a:extLst>
              <a:ext uri="{FF2B5EF4-FFF2-40B4-BE49-F238E27FC236}">
                <a16:creationId xmlns:a16="http://schemas.microsoft.com/office/drawing/2014/main" id="{CCD85F06-0CCE-B745-A4B5-D1FE6D6575A2}"/>
              </a:ext>
            </a:extLst>
          </p:cNvPr>
          <p:cNvGrpSpPr>
            <a:grpSpLocks/>
          </p:cNvGrpSpPr>
          <p:nvPr/>
        </p:nvGrpSpPr>
        <p:grpSpPr bwMode="auto">
          <a:xfrm>
            <a:off x="7075490" y="1039097"/>
            <a:ext cx="1033463" cy="415926"/>
            <a:chOff x="4502" y="514"/>
            <a:chExt cx="651" cy="262"/>
          </a:xfrm>
        </p:grpSpPr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E51A66D2-B4EA-CA41-A818-6E70770E4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962917E-8D4D-A14A-803E-B7C397787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A327C297-4E94-FC47-A909-35D254D0FD3C}"/>
              </a:ext>
            </a:extLst>
          </p:cNvPr>
          <p:cNvGrpSpPr>
            <a:grpSpLocks/>
          </p:cNvGrpSpPr>
          <p:nvPr/>
        </p:nvGrpSpPr>
        <p:grpSpPr bwMode="auto">
          <a:xfrm>
            <a:off x="6211887" y="622157"/>
            <a:ext cx="2700338" cy="336550"/>
            <a:chOff x="3958" y="293"/>
            <a:chExt cx="1701" cy="212"/>
          </a:xfrm>
        </p:grpSpPr>
        <p:sp>
          <p:nvSpPr>
            <p:cNvPr id="66" name="Text Box 28">
              <a:extLst>
                <a:ext uri="{FF2B5EF4-FFF2-40B4-BE49-F238E27FC236}">
                  <a16:creationId xmlns:a16="http://schemas.microsoft.com/office/drawing/2014/main" id="{5A8EC8B5-89C9-904F-9090-D2B1154C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 Box 29">
              <a:extLst>
                <a:ext uri="{FF2B5EF4-FFF2-40B4-BE49-F238E27FC236}">
                  <a16:creationId xmlns:a16="http://schemas.microsoft.com/office/drawing/2014/main" id="{2CDA89E8-E8C8-6B47-90A4-B3DB02CE7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5AD609-7535-B34C-ABEF-CB193277E17D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694C5B4-BDF2-104C-8625-19F29106C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17884B8-782B-FA4A-8D31-4247C300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1AEA9A3-8ABB-804C-9F2D-439B70227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8ED42B47-D351-1E42-A1BF-834C6575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05B843-5A2E-1843-B453-9B8917856D4B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0BBC5D-D4AB-164C-9C3E-DCFA2EEE9AA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63C3C6-E86B-514E-935B-62BD97277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1A33C51-7796-F341-B784-6E505BE64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5" name="Text Box 20">
              <a:extLst>
                <a:ext uri="{FF2B5EF4-FFF2-40B4-BE49-F238E27FC236}">
                  <a16:creationId xmlns:a16="http://schemas.microsoft.com/office/drawing/2014/main" id="{3F1F2B9C-1649-0045-B710-3A5686A47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78" name="Text Box 11">
            <a:extLst>
              <a:ext uri="{FF2B5EF4-FFF2-40B4-BE49-F238E27FC236}">
                <a16:creationId xmlns:a16="http://schemas.microsoft.com/office/drawing/2014/main" id="{5C36093E-3A2E-6249-9781-5DF26B16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grpSp>
        <p:nvGrpSpPr>
          <p:cNvPr id="31" name="Group 31">
            <a:extLst>
              <a:ext uri="{FF2B5EF4-FFF2-40B4-BE49-F238E27FC236}">
                <a16:creationId xmlns:a16="http://schemas.microsoft.com/office/drawing/2014/main" id="{34D54E01-EE7E-614F-BF0D-4CC1A458DF0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5274" y="2480700"/>
            <a:ext cx="1033463" cy="415926"/>
            <a:chOff x="4502" y="514"/>
            <a:chExt cx="651" cy="262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B5E4B57-6928-0A41-9FE0-8A4E47EF7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32DBF15-708A-9D45-AF06-40C9943C5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AC331BF4-7E1C-3048-BCDB-984937EDE876}"/>
              </a:ext>
            </a:extLst>
          </p:cNvPr>
          <p:cNvGrpSpPr>
            <a:grpSpLocks/>
          </p:cNvGrpSpPr>
          <p:nvPr/>
        </p:nvGrpSpPr>
        <p:grpSpPr bwMode="auto">
          <a:xfrm>
            <a:off x="133913" y="3011027"/>
            <a:ext cx="2700338" cy="336550"/>
            <a:chOff x="3958" y="293"/>
            <a:chExt cx="1701" cy="212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38FCEF97-2798-784C-8155-4B133F5E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879958CA-0039-5345-B5BB-64AA7916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Text Box 9">
            <a:extLst>
              <a:ext uri="{FF2B5EF4-FFF2-40B4-BE49-F238E27FC236}">
                <a16:creationId xmlns:a16="http://schemas.microsoft.com/office/drawing/2014/main" id="{F972CB1F-141D-3E40-96E5-0EFE2E06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119" y="2971339"/>
            <a:ext cx="14763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C379FA6E-0CF6-C847-B3A3-E96E95D511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30351" y="2529309"/>
            <a:ext cx="645909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DC27231-435D-9546-BD45-BA57F4666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7025" y="2217569"/>
            <a:ext cx="1219200" cy="635167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692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 Box 6">
            <a:extLst>
              <a:ext uri="{FF2B5EF4-FFF2-40B4-BE49-F238E27FC236}">
                <a16:creationId xmlns:a16="http://schemas.microsoft.com/office/drawing/2014/main" id="{55BC2B79-1761-384E-8E72-F1FDF4392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94125" y="1761020"/>
            <a:ext cx="1518364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8" name="Text Box 9">
            <a:extLst>
              <a:ext uri="{FF2B5EF4-FFF2-40B4-BE49-F238E27FC236}">
                <a16:creationId xmlns:a16="http://schemas.microsoft.com/office/drawing/2014/main" id="{1E40AF58-56C6-0345-848A-FB5423891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8535" y="4249776"/>
            <a:ext cx="1479892" cy="369332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Public Key Systems</a:t>
            </a:r>
            <a:endParaRPr lang="en-US" i="1" dirty="0"/>
          </a:p>
        </p:txBody>
      </p:sp>
      <p:sp>
        <p:nvSpPr>
          <p:cNvPr id="4" name="Line 8">
            <a:extLst>
              <a:ext uri="{FF2B5EF4-FFF2-40B4-BE49-F238E27FC236}">
                <a16:creationId xmlns:a16="http://schemas.microsoft.com/office/drawing/2014/main" id="{606450AE-E7D6-F548-9B3E-403B8BF4F0C7}"/>
              </a:ext>
            </a:extLst>
          </p:cNvPr>
          <p:cNvSpPr>
            <a:spLocks noChangeShapeType="1"/>
          </p:cNvSpPr>
          <p:nvPr/>
        </p:nvSpPr>
        <p:spPr bwMode="auto">
          <a:xfrm>
            <a:off x="2397125" y="1949187"/>
            <a:ext cx="1219200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7">
            <a:extLst>
              <a:ext uri="{FF2B5EF4-FFF2-40B4-BE49-F238E27FC236}">
                <a16:creationId xmlns:a16="http://schemas.microsoft.com/office/drawing/2014/main" id="{E78A23C6-58F0-144E-82C7-419CAC122002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4258" y="2540525"/>
            <a:ext cx="645909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605495C0-1063-8949-9BCF-5BEEC4191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8138" y="5374917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id="{723FE6BA-CC6B-D449-AA69-730E547A9B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3462" y="4322559"/>
            <a:ext cx="422423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Signature &amp; Confidential</a:t>
            </a:r>
          </a:p>
          <a:p>
            <a:endParaRPr lang="en-US" altLang="en-US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SecretFuncY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  <a:p>
            <a:endParaRPr lang="en-US" altLang="en-US" sz="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altLang="en-US" sz="20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(M))=M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B58D36B-BC20-3643-925F-2EAFA52D29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7" y="1721781"/>
            <a:ext cx="43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</a:p>
        </p:txBody>
      </p:sp>
      <p:grpSp>
        <p:nvGrpSpPr>
          <p:cNvPr id="62" name="Group 31">
            <a:extLst>
              <a:ext uri="{FF2B5EF4-FFF2-40B4-BE49-F238E27FC236}">
                <a16:creationId xmlns:a16="http://schemas.microsoft.com/office/drawing/2014/main" id="{CCD85F06-0CCE-B745-A4B5-D1FE6D6575A2}"/>
              </a:ext>
            </a:extLst>
          </p:cNvPr>
          <p:cNvGrpSpPr>
            <a:grpSpLocks/>
          </p:cNvGrpSpPr>
          <p:nvPr/>
        </p:nvGrpSpPr>
        <p:grpSpPr bwMode="auto">
          <a:xfrm>
            <a:off x="7075490" y="1039097"/>
            <a:ext cx="1033463" cy="415926"/>
            <a:chOff x="4502" y="514"/>
            <a:chExt cx="651" cy="262"/>
          </a:xfrm>
        </p:grpSpPr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E51A66D2-B4EA-CA41-A818-6E70770E45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27">
              <a:extLst>
                <a:ext uri="{FF2B5EF4-FFF2-40B4-BE49-F238E27FC236}">
                  <a16:creationId xmlns:a16="http://schemas.microsoft.com/office/drawing/2014/main" id="{B962917E-8D4D-A14A-803E-B7C3977877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30">
            <a:extLst>
              <a:ext uri="{FF2B5EF4-FFF2-40B4-BE49-F238E27FC236}">
                <a16:creationId xmlns:a16="http://schemas.microsoft.com/office/drawing/2014/main" id="{A327C297-4E94-FC47-A909-35D254D0FD3C}"/>
              </a:ext>
            </a:extLst>
          </p:cNvPr>
          <p:cNvGrpSpPr>
            <a:grpSpLocks/>
          </p:cNvGrpSpPr>
          <p:nvPr/>
        </p:nvGrpSpPr>
        <p:grpSpPr bwMode="auto">
          <a:xfrm>
            <a:off x="6211887" y="622157"/>
            <a:ext cx="2700338" cy="336550"/>
            <a:chOff x="3958" y="293"/>
            <a:chExt cx="1701" cy="212"/>
          </a:xfrm>
        </p:grpSpPr>
        <p:sp>
          <p:nvSpPr>
            <p:cNvPr id="66" name="Text Box 28">
              <a:extLst>
                <a:ext uri="{FF2B5EF4-FFF2-40B4-BE49-F238E27FC236}">
                  <a16:creationId xmlns:a16="http://schemas.microsoft.com/office/drawing/2014/main" id="{5A8EC8B5-89C9-904F-9090-D2B1154CD5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Text Box 29">
              <a:extLst>
                <a:ext uri="{FF2B5EF4-FFF2-40B4-BE49-F238E27FC236}">
                  <a16:creationId xmlns:a16="http://schemas.microsoft.com/office/drawing/2014/main" id="{2CDA89E8-E8C8-6B47-90A4-B3DB02CE7E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F5AD609-7535-B34C-ABEF-CB193277E17D}"/>
              </a:ext>
            </a:extLst>
          </p:cNvPr>
          <p:cNvGrpSpPr/>
          <p:nvPr/>
        </p:nvGrpSpPr>
        <p:grpSpPr>
          <a:xfrm>
            <a:off x="909468" y="1501667"/>
            <a:ext cx="860200" cy="903356"/>
            <a:chOff x="2339975" y="2581069"/>
            <a:chExt cx="860200" cy="90335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E694C5B4-BDF2-104C-8625-19F29106C10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39975" y="2581069"/>
              <a:ext cx="860200" cy="903356"/>
              <a:chOff x="2175974" y="2105490"/>
              <a:chExt cx="2429241" cy="2551114"/>
            </a:xfrm>
          </p:grpSpPr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E17884B8-782B-FA4A-8D31-4247C3007A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23492" y="353450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A1AEA9A3-8ABB-804C-9F2D-439B702273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0" name="Text Box 20">
              <a:extLst>
                <a:ext uri="{FF2B5EF4-FFF2-40B4-BE49-F238E27FC236}">
                  <a16:creationId xmlns:a16="http://schemas.microsoft.com/office/drawing/2014/main" id="{8ED42B47-D351-1E42-A1BF-834C657527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00073" y="2691757"/>
              <a:ext cx="3365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Y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105B843-5A2E-1843-B453-9B8917856D4B}"/>
              </a:ext>
            </a:extLst>
          </p:cNvPr>
          <p:cNvGrpSpPr/>
          <p:nvPr/>
        </p:nvGrpSpPr>
        <p:grpSpPr>
          <a:xfrm>
            <a:off x="7200601" y="1530016"/>
            <a:ext cx="870710" cy="898101"/>
            <a:chOff x="3959304" y="2581069"/>
            <a:chExt cx="870710" cy="89810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30BBC5D-D4AB-164C-9C3E-DCFA2EEE9AA0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3959304" y="2581069"/>
              <a:ext cx="870710" cy="898101"/>
              <a:chOff x="2175974" y="2105490"/>
              <a:chExt cx="2458922" cy="2536274"/>
            </a:xfrm>
          </p:grpSpPr>
          <p:pic>
            <p:nvPicPr>
              <p:cNvPr id="76" name="Picture 75">
                <a:extLst>
                  <a:ext uri="{FF2B5EF4-FFF2-40B4-BE49-F238E27FC236}">
                    <a16:creationId xmlns:a16="http://schemas.microsoft.com/office/drawing/2014/main" id="{9163C3C6-E86B-514E-935B-62BD97277E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3353173" y="3519668"/>
                <a:ext cx="1281723" cy="1122096"/>
              </a:xfrm>
              <a:prstGeom prst="rect">
                <a:avLst/>
              </a:prstGeom>
            </p:spPr>
          </p:pic>
          <p:pic>
            <p:nvPicPr>
              <p:cNvPr id="77" name="Picture 76">
                <a:extLst>
                  <a:ext uri="{FF2B5EF4-FFF2-40B4-BE49-F238E27FC236}">
                    <a16:creationId xmlns:a16="http://schemas.microsoft.com/office/drawing/2014/main" id="{C1A33C51-7796-F341-B784-6E505BE647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2175974" y="2105490"/>
                <a:ext cx="2149841" cy="2192338"/>
              </a:xfrm>
              <a:prstGeom prst="rect">
                <a:avLst/>
              </a:prstGeom>
            </p:spPr>
          </p:pic>
        </p:grpSp>
        <p:sp>
          <p:nvSpPr>
            <p:cNvPr id="75" name="Text Box 20">
              <a:extLst>
                <a:ext uri="{FF2B5EF4-FFF2-40B4-BE49-F238E27FC236}">
                  <a16:creationId xmlns:a16="http://schemas.microsoft.com/office/drawing/2014/main" id="{3F1F2B9C-1649-0045-B710-3A5686A473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38121" y="2694761"/>
              <a:ext cx="338554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b="1" dirty="0">
                  <a:solidFill>
                    <a:schemeClr val="bg1"/>
                  </a:solidFill>
                </a:rPr>
                <a:t>X</a:t>
              </a:r>
            </a:p>
          </p:txBody>
        </p:sp>
      </p:grpSp>
      <p:sp>
        <p:nvSpPr>
          <p:cNvPr id="78" name="Text Box 11">
            <a:extLst>
              <a:ext uri="{FF2B5EF4-FFF2-40B4-BE49-F238E27FC236}">
                <a16:creationId xmlns:a16="http://schemas.microsoft.com/office/drawing/2014/main" id="{5C36093E-3A2E-6249-9781-5DF26B168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6075" y="1728334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AE6890E-DEE2-8F4D-AA16-E045C56E9D9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6733" y="4618162"/>
            <a:ext cx="581239" cy="1162477"/>
          </a:xfrm>
          <a:prstGeom prst="rect">
            <a:avLst/>
          </a:prstGeom>
        </p:spPr>
      </p:pic>
      <p:grpSp>
        <p:nvGrpSpPr>
          <p:cNvPr id="31" name="Group 31">
            <a:extLst>
              <a:ext uri="{FF2B5EF4-FFF2-40B4-BE49-F238E27FC236}">
                <a16:creationId xmlns:a16="http://schemas.microsoft.com/office/drawing/2014/main" id="{34D54E01-EE7E-614F-BF0D-4CC1A458DF0B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995274" y="2480700"/>
            <a:ext cx="1033463" cy="415926"/>
            <a:chOff x="4502" y="514"/>
            <a:chExt cx="651" cy="262"/>
          </a:xfrm>
        </p:grpSpPr>
        <p:sp>
          <p:nvSpPr>
            <p:cNvPr id="32" name="Line 25">
              <a:extLst>
                <a:ext uri="{FF2B5EF4-FFF2-40B4-BE49-F238E27FC236}">
                  <a16:creationId xmlns:a16="http://schemas.microsoft.com/office/drawing/2014/main" id="{BB5E4B57-6928-0A41-9FE0-8A4E47EF7E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502" y="514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7">
              <a:extLst>
                <a:ext uri="{FF2B5EF4-FFF2-40B4-BE49-F238E27FC236}">
                  <a16:creationId xmlns:a16="http://schemas.microsoft.com/office/drawing/2014/main" id="{532DBF15-708A-9D45-AF06-40C9943C57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24" y="521"/>
              <a:ext cx="329" cy="255"/>
            </a:xfrm>
            <a:prstGeom prst="line">
              <a:avLst/>
            </a:prstGeom>
            <a:noFill/>
            <a:ln w="31750">
              <a:solidFill>
                <a:schemeClr val="tx1">
                  <a:lumMod val="65000"/>
                  <a:lumOff val="35000"/>
                </a:schemeClr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4" name="Group 30">
            <a:extLst>
              <a:ext uri="{FF2B5EF4-FFF2-40B4-BE49-F238E27FC236}">
                <a16:creationId xmlns:a16="http://schemas.microsoft.com/office/drawing/2014/main" id="{AC331BF4-7E1C-3048-BCDB-984937EDE876}"/>
              </a:ext>
            </a:extLst>
          </p:cNvPr>
          <p:cNvGrpSpPr>
            <a:grpSpLocks/>
          </p:cNvGrpSpPr>
          <p:nvPr/>
        </p:nvGrpSpPr>
        <p:grpSpPr bwMode="auto">
          <a:xfrm>
            <a:off x="133913" y="3011027"/>
            <a:ext cx="2700338" cy="336550"/>
            <a:chOff x="3958" y="293"/>
            <a:chExt cx="1701" cy="212"/>
          </a:xfrm>
        </p:grpSpPr>
        <p:sp>
          <p:nvSpPr>
            <p:cNvPr id="35" name="Text Box 28">
              <a:extLst>
                <a:ext uri="{FF2B5EF4-FFF2-40B4-BE49-F238E27FC236}">
                  <a16:creationId xmlns:a16="http://schemas.microsoft.com/office/drawing/2014/main" id="{38FCEF97-2798-784C-8155-4B133F5ED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8" y="293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PublicFunc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 Box 29">
              <a:extLst>
                <a:ext uri="{FF2B5EF4-FFF2-40B4-BE49-F238E27FC236}">
                  <a16:creationId xmlns:a16="http://schemas.microsoft.com/office/drawing/2014/main" id="{879958CA-0039-5345-B5BB-64AA791646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47" y="293"/>
              <a:ext cx="81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SecretFunc</a:t>
              </a:r>
              <a:endPara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9" name="Text Box 9">
            <a:extLst>
              <a:ext uri="{FF2B5EF4-FFF2-40B4-BE49-F238E27FC236}">
                <a16:creationId xmlns:a16="http://schemas.microsoft.com/office/drawing/2014/main" id="{F972CB1F-141D-3E40-96E5-0EFE2E063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5119" y="2971339"/>
            <a:ext cx="1476375" cy="37623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PublicFuncX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 Box 6">
            <a:extLst>
              <a:ext uri="{FF2B5EF4-FFF2-40B4-BE49-F238E27FC236}">
                <a16:creationId xmlns:a16="http://schemas.microsoft.com/office/drawing/2014/main" id="{802DDD6A-90C2-F242-9587-83947305AA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2142" y="2973564"/>
            <a:ext cx="1514475" cy="376238"/>
          </a:xfrm>
          <a:prstGeom prst="rect">
            <a:avLst/>
          </a:prstGeom>
          <a:solidFill>
            <a:srgbClr val="FFCC00"/>
          </a:solidFill>
          <a:ln w="9525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SecretFuncX</a:t>
            </a:r>
            <a:endParaRPr lang="en-US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Line 17">
            <a:extLst>
              <a:ext uri="{FF2B5EF4-FFF2-40B4-BE49-F238E27FC236}">
                <a16:creationId xmlns:a16="http://schemas.microsoft.com/office/drawing/2014/main" id="{EAACBC90-D4AE-4A4C-AACF-0B20EED0F2EE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89020" y="5045834"/>
            <a:ext cx="645909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Line 17">
            <a:extLst>
              <a:ext uri="{FF2B5EF4-FFF2-40B4-BE49-F238E27FC236}">
                <a16:creationId xmlns:a16="http://schemas.microsoft.com/office/drawing/2014/main" id="{9D72211F-B8DE-0544-950A-D30BEFE6CA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593075" y="3814878"/>
            <a:ext cx="645909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17">
            <a:extLst>
              <a:ext uri="{FF2B5EF4-FFF2-40B4-BE49-F238E27FC236}">
                <a16:creationId xmlns:a16="http://schemas.microsoft.com/office/drawing/2014/main" id="{C379FA6E-0CF6-C847-B3A3-E96E95D511A3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4230351" y="2529309"/>
            <a:ext cx="645909" cy="0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Line 10">
            <a:extLst>
              <a:ext uri="{FF2B5EF4-FFF2-40B4-BE49-F238E27FC236}">
                <a16:creationId xmlns:a16="http://schemas.microsoft.com/office/drawing/2014/main" id="{BDC27231-435D-9546-BD45-BA57F46664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407025" y="2217569"/>
            <a:ext cx="1219200" cy="635167"/>
          </a:xfrm>
          <a:prstGeom prst="line">
            <a:avLst/>
          </a:prstGeom>
          <a:noFill/>
          <a:ln w="3175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63746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 Math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82" y="1328376"/>
            <a:ext cx="3397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468F57"/>
                </a:solidFill>
              </a:rPr>
              <a:t>De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1600" i="1" dirty="0" err="1">
                <a:solidFill>
                  <a:srgbClr val="468F57"/>
                </a:solidFill>
              </a:rPr>
              <a:t>kleine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2000" dirty="0">
                <a:solidFill>
                  <a:srgbClr val="468F57"/>
                </a:solidFill>
              </a:rPr>
              <a:t>Stelling van Fermat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AF2FC-BBA4-DA48-A619-04C33284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6"/>
          <a:stretch/>
        </p:blipFill>
        <p:spPr bwMode="auto">
          <a:xfrm>
            <a:off x="411197" y="1423106"/>
            <a:ext cx="860439" cy="1033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Zij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een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priemgetal</a:t>
                </a: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eaLnBrk="1" hangingPunct="1"/>
                <a:endParaRPr lang="en-US" alt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met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blipFill>
                <a:blip r:embed="rId3"/>
                <a:stretch>
                  <a:fillRect t="-3636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C811B8-7F8E-424B-A65B-E868460B3AC6}"/>
              </a:ext>
            </a:extLst>
          </p:cNvPr>
          <p:cNvGrpSpPr/>
          <p:nvPr/>
        </p:nvGrpSpPr>
        <p:grpSpPr>
          <a:xfrm>
            <a:off x="2252360" y="2400658"/>
            <a:ext cx="1544012" cy="750308"/>
            <a:chOff x="1243761" y="3494391"/>
            <a:chExt cx="1544012" cy="75030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203D0A5-D5A1-5F44-8749-A36D4CFC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41056" y="3515871"/>
              <a:ext cx="4122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Symbol" pitchFamily="2" charset="2"/>
                </a:rPr>
                <a:t>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a 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p-1 </a:t>
                  </a:r>
                  <a14:m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a14:m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mod </a:t>
                  </a:r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</mc:Choice>
          <mc:Fallback xmlns="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blipFill>
                  <a:blip r:embed="rId4"/>
                  <a:stretch>
                    <a:fillRect l="-1626" t="-3571" r="-813" b="-2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17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i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100" b="0" kern="1200" baseline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kern="1200" baseline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1100" b="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... mod 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40187" t="-5556" b="-5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0" name="Text Box 8">
            <a:extLst>
              <a:ext uri="{FF2B5EF4-FFF2-40B4-BE49-F238E27FC236}">
                <a16:creationId xmlns:a16="http://schemas.microsoft.com/office/drawing/2014/main" id="{38E07624-38B6-F946-8010-B261D0ED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28" y="2423361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1601-1665</a:t>
            </a:r>
          </a:p>
        </p:txBody>
      </p:sp>
    </p:spTree>
    <p:extLst>
      <p:ext uri="{BB962C8B-B14F-4D97-AF65-F5344CB8AC3E}">
        <p14:creationId xmlns:p14="http://schemas.microsoft.com/office/powerpoint/2010/main" val="197405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E5D39C-B8D6-F44F-9E25-9FF2B140C0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100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89E05-6E0A-3745-84D8-B6DDB1D90B7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1F11E08-0D9B-D244-A05D-C582D669822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2F245B-4507-7942-8690-0FEF808C43E9}"/>
              </a:ext>
            </a:extLst>
          </p:cNvPr>
          <p:cNvSpPr txBox="1"/>
          <p:nvPr/>
        </p:nvSpPr>
        <p:spPr>
          <a:xfrm>
            <a:off x="3989148" y="285938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E0000"/>
                </a:solidFill>
              </a:rPr>
              <a:t>+4 </a:t>
            </a:r>
          </a:p>
        </p:txBody>
      </p:sp>
    </p:spTree>
    <p:extLst>
      <p:ext uri="{BB962C8B-B14F-4D97-AF65-F5344CB8AC3E}">
        <p14:creationId xmlns:p14="http://schemas.microsoft.com/office/powerpoint/2010/main" val="651628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 Math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82" y="1328376"/>
            <a:ext cx="3397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468F57"/>
                </a:solidFill>
              </a:rPr>
              <a:t>De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1600" i="1" dirty="0" err="1">
                <a:solidFill>
                  <a:srgbClr val="468F57"/>
                </a:solidFill>
              </a:rPr>
              <a:t>kleine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2000" dirty="0">
                <a:solidFill>
                  <a:srgbClr val="468F57"/>
                </a:solidFill>
              </a:rPr>
              <a:t>Stelling van Fermat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AF2FC-BBA4-DA48-A619-04C33284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6"/>
          <a:stretch/>
        </p:blipFill>
        <p:spPr bwMode="auto">
          <a:xfrm>
            <a:off x="411197" y="1423106"/>
            <a:ext cx="860439" cy="1033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www-history.mcs.st-and.ac.uk/~history/BigPictures/Euler_9.jpeg">
            <a:hlinkClick r:id="rId3"/>
            <a:extLst>
              <a:ext uri="{FF2B5EF4-FFF2-40B4-BE49-F238E27FC236}">
                <a16:creationId xmlns:a16="http://schemas.microsoft.com/office/drawing/2014/main" id="{BD00E627-8E31-8F41-AC9B-0CF5CA1D8599}"/>
              </a:ext>
            </a:extLst>
          </p:cNvPr>
          <p:cNvPicPr/>
          <p:nvPr/>
        </p:nvPicPr>
        <p:blipFill rotWithShape="1"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481" y="1423106"/>
            <a:ext cx="833719" cy="10336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Zij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een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priemgetal</a:t>
                </a: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eaLnBrk="1" hangingPunct="1"/>
                <a:endParaRPr lang="en-US" alt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met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blipFill>
                <a:blip r:embed="rId6"/>
                <a:stretch>
                  <a:fillRect t="-3636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C811B8-7F8E-424B-A65B-E868460B3AC6}"/>
              </a:ext>
            </a:extLst>
          </p:cNvPr>
          <p:cNvGrpSpPr/>
          <p:nvPr/>
        </p:nvGrpSpPr>
        <p:grpSpPr>
          <a:xfrm>
            <a:off x="2252360" y="2400658"/>
            <a:ext cx="1544012" cy="750308"/>
            <a:chOff x="1243761" y="3494391"/>
            <a:chExt cx="1544012" cy="75030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203D0A5-D5A1-5F44-8749-A36D4CFC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41056" y="3515871"/>
              <a:ext cx="4122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Symbol" pitchFamily="2" charset="2"/>
                </a:rPr>
                <a:t>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a 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p-1 </a:t>
                  </a:r>
                  <a14:m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a14:m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mod </a:t>
                  </a:r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</mc:Choice>
          <mc:Fallback xmlns="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626" t="-3571" r="-813" b="-2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42E8D53-5864-9047-9539-56797D0A6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5724" y="1708162"/>
                <a:ext cx="2057423" cy="69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a,n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met 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&gt; 0</a:t>
                </a:r>
              </a:p>
              <a:p>
                <a:pPr eaLnBrk="1" hangingPunct="1"/>
                <a:endParaRPr lang="en-US" alt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ctr" eaLnBrk="1" hangingPunct="1"/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en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42E8D53-5864-9047-9539-56797D0A6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5724" y="1708162"/>
                <a:ext cx="2057423" cy="692497"/>
              </a:xfrm>
              <a:prstGeom prst="rect">
                <a:avLst/>
              </a:prstGeom>
              <a:blipFill>
                <a:blip r:embed="rId8"/>
                <a:stretch>
                  <a:fillRect t="-3636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21379-A8C3-3046-B856-87D32A2B008B}"/>
              </a:ext>
            </a:extLst>
          </p:cNvPr>
          <p:cNvGrpSpPr/>
          <p:nvPr/>
        </p:nvGrpSpPr>
        <p:grpSpPr>
          <a:xfrm>
            <a:off x="5909650" y="2456764"/>
            <a:ext cx="1661032" cy="750308"/>
            <a:chOff x="1182215" y="3494391"/>
            <a:chExt cx="1661032" cy="750308"/>
          </a:xfrm>
        </p:grpSpPr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C4939883-58C1-DB46-9A13-3604F49B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41056" y="3515871"/>
              <a:ext cx="4122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Symbol" pitchFamily="2" charset="2"/>
                </a:rPr>
                <a:t>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6">
                  <a:extLst>
                    <a:ext uri="{FF2B5EF4-FFF2-40B4-BE49-F238E27FC236}">
                      <a16:creationId xmlns:a16="http://schemas.microsoft.com/office/drawing/2014/main" id="{AB5C7AA9-EE90-C54E-A67E-77555A2361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2215" y="3906145"/>
                  <a:ext cx="166103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a </a:t>
                  </a:r>
                  <a:r>
                    <a:rPr lang="el-GR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φ</a:t>
                  </a:r>
                  <a:r>
                    <a:rPr lang="en-US" altLang="en-US" sz="16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(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n</a:t>
                  </a:r>
                  <a:r>
                    <a:rPr lang="en-US" altLang="en-US" sz="16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)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 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a14:m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mod </a:t>
                  </a:r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18" name="Text Box 6">
                  <a:extLst>
                    <a:ext uri="{FF2B5EF4-FFF2-40B4-BE49-F238E27FC236}">
                      <a16:creationId xmlns:a16="http://schemas.microsoft.com/office/drawing/2014/main" id="{AB5C7AA9-EE90-C54E-A67E-77555A236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2215" y="3906145"/>
                  <a:ext cx="1661032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1515" t="-3571" r="-758" b="-2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 Box 33">
            <a:extLst>
              <a:ext uri="{FF2B5EF4-FFF2-40B4-BE49-F238E27FC236}">
                <a16:creationId xmlns:a16="http://schemas.microsoft.com/office/drawing/2014/main" id="{0CFFF4EB-4A6F-2C40-A65A-7CA95D46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284" y="1328376"/>
            <a:ext cx="2182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468F57"/>
                </a:solidFill>
              </a:rPr>
              <a:t>Stelling van 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923654"/>
                  </p:ext>
                </p:extLst>
              </p:nvPr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17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i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100" b="0" kern="1200" baseline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kern="1200" baseline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1100" b="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... mod 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96923654"/>
                  </p:ext>
                </p:extLst>
              </p:nvPr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40187" t="-5556" b="-5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BFCB41-3395-8F40-8EE0-EF39BFD11F05}"/>
                  </a:ext>
                </a:extLst>
              </p:cNvPr>
              <p:cNvSpPr/>
              <p:nvPr/>
            </p:nvSpPr>
            <p:spPr>
              <a:xfrm>
                <a:off x="5652284" y="3561348"/>
                <a:ext cx="319692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) </a:t>
                </a: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= aantal getallen </a:t>
                </a:r>
                <a:r>
                  <a:rPr lang="nl-NL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i </a:t>
                </a:r>
                <a:endParaRPr lang="nl-N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met 1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en </a:t>
                </a:r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BFCB41-3395-8F40-8EE0-EF39BFD11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284" y="3561348"/>
                <a:ext cx="3196920" cy="630942"/>
              </a:xfrm>
              <a:prstGeom prst="rect">
                <a:avLst/>
              </a:prstGeom>
              <a:blipFill>
                <a:blip r:embed="rId11"/>
                <a:stretch>
                  <a:fillRect l="-39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C4A1E33-4A7C-EA4A-84F3-E9CD30B8DADD}"/>
              </a:ext>
            </a:extLst>
          </p:cNvPr>
          <p:cNvSpPr/>
          <p:nvPr/>
        </p:nvSpPr>
        <p:spPr>
          <a:xfrm>
            <a:off x="5765481" y="4233521"/>
            <a:ext cx="27943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(3)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2		</a:t>
            </a:r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(35)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24 </a:t>
            </a:r>
          </a:p>
          <a:p>
            <a:endParaRPr lang="nl-NL" altLang="en-US" sz="4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  <a:p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(15)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8		</a:t>
            </a:r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 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(8)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4 </a:t>
            </a:r>
          </a:p>
          <a:p>
            <a:endParaRPr lang="nl-NL" altLang="en-US" sz="5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  <a:p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- 1  voor </a:t>
            </a:r>
            <a:r>
              <a:rPr lang="nl-NL" sz="1200" i="1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een priemgetal 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">
                <a:extLst>
                  <a:ext uri="{FF2B5EF4-FFF2-40B4-BE49-F238E27FC236}">
                    <a16:creationId xmlns:a16="http://schemas.microsoft.com/office/drawing/2014/main" id="{4B3CF217-8DE5-9A44-BCB3-7E0EE7AC7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481" y="5199090"/>
                <a:ext cx="305057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Voor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a= ,  n=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8: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5 </a:t>
                </a:r>
                <a:r>
                  <a:rPr lang="el-GR" altLang="en-US" sz="1400" i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(8) 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= 5</a:t>
                </a:r>
                <a:r>
                  <a:rPr lang="en-US" altLang="en-US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4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 </a:t>
                </a:r>
                <a:r>
                  <a:rPr lang="en-US" altLang="en-US" sz="1400" i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mod 8</a:t>
                </a:r>
                <a:endParaRPr lang="en-US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6">
                <a:extLst>
                  <a:ext uri="{FF2B5EF4-FFF2-40B4-BE49-F238E27FC236}">
                    <a16:creationId xmlns:a16="http://schemas.microsoft.com/office/drawing/2014/main" id="{4B3CF217-8DE5-9A44-BCB3-7E0EE7AC7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5481" y="5199090"/>
                <a:ext cx="3050579" cy="307777"/>
              </a:xfrm>
              <a:prstGeom prst="rect">
                <a:avLst/>
              </a:prstGeom>
              <a:blipFill>
                <a:blip r:embed="rId12"/>
                <a:stretch>
                  <a:fillRect l="-41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 Box 8">
            <a:extLst>
              <a:ext uri="{FF2B5EF4-FFF2-40B4-BE49-F238E27FC236}">
                <a16:creationId xmlns:a16="http://schemas.microsoft.com/office/drawing/2014/main" id="{C5246943-8A49-A043-A413-1D05431AE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28" y="2423361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1601-1665</a:t>
            </a:r>
          </a:p>
        </p:txBody>
      </p:sp>
      <p:sp>
        <p:nvSpPr>
          <p:cNvPr id="25" name="Text Box 4">
            <a:extLst>
              <a:ext uri="{FF2B5EF4-FFF2-40B4-BE49-F238E27FC236}">
                <a16:creationId xmlns:a16="http://schemas.microsoft.com/office/drawing/2014/main" id="{B7B4D3E5-FD05-FB4B-B332-6BEECFE331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5329" y="2415666"/>
            <a:ext cx="79220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1707-1783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3D4B0C-C035-574E-858C-2E58E7B4B7AC}"/>
              </a:ext>
            </a:extLst>
          </p:cNvPr>
          <p:cNvCxnSpPr/>
          <p:nvPr/>
        </p:nvCxnSpPr>
        <p:spPr>
          <a:xfrm>
            <a:off x="5125915" y="1820008"/>
            <a:ext cx="0" cy="3842238"/>
          </a:xfrm>
          <a:prstGeom prst="line">
            <a:avLst/>
          </a:prstGeom>
          <a:ln>
            <a:solidFill>
              <a:srgbClr val="468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37637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 Math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6882" y="1328376"/>
            <a:ext cx="33970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468F57"/>
                </a:solidFill>
              </a:rPr>
              <a:t>De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1600" i="1" dirty="0" err="1">
                <a:solidFill>
                  <a:srgbClr val="468F57"/>
                </a:solidFill>
              </a:rPr>
              <a:t>kleine</a:t>
            </a:r>
            <a:r>
              <a:rPr lang="en-US" altLang="en-US" sz="2000" i="1" dirty="0">
                <a:solidFill>
                  <a:srgbClr val="468F57"/>
                </a:solidFill>
              </a:rPr>
              <a:t> </a:t>
            </a:r>
            <a:r>
              <a:rPr lang="en-US" altLang="en-US" sz="2000" dirty="0">
                <a:solidFill>
                  <a:srgbClr val="468F57"/>
                </a:solidFill>
              </a:rPr>
              <a:t>Stelling van Fermat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AF2FC-BBA4-DA48-A619-04C33284F5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6"/>
          <a:stretch/>
        </p:blipFill>
        <p:spPr bwMode="auto">
          <a:xfrm>
            <a:off x="411197" y="1423106"/>
            <a:ext cx="860439" cy="1033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www-history.mcs.st-and.ac.uk/~history/BigPictures/Euler_9.jpeg">
            <a:hlinkClick r:id="rId3"/>
            <a:extLst>
              <a:ext uri="{FF2B5EF4-FFF2-40B4-BE49-F238E27FC236}">
                <a16:creationId xmlns:a16="http://schemas.microsoft.com/office/drawing/2014/main" id="{BD00E627-8E31-8F41-AC9B-0CF5CA1D8599}"/>
              </a:ext>
            </a:extLst>
          </p:cNvPr>
          <p:cNvPicPr/>
          <p:nvPr/>
        </p:nvPicPr>
        <p:blipFill rotWithShape="1"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8481" y="1423106"/>
            <a:ext cx="833719" cy="103365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Zij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een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priemgetal</a:t>
                </a:r>
                <a:endParaRPr lang="en-US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eaLnBrk="1" hangingPunct="1"/>
                <a:endParaRPr lang="en-US" altLang="en-US" sz="7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1600" b="1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1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met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p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11" name="Text Box 4">
                <a:extLst>
                  <a:ext uri="{FF2B5EF4-FFF2-40B4-BE49-F238E27FC236}">
                    <a16:creationId xmlns:a16="http://schemas.microsoft.com/office/drawing/2014/main" id="{40F5F318-B27D-D94F-B1C6-E9470DE18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2256" y="1708161"/>
                <a:ext cx="2650534" cy="692497"/>
              </a:xfrm>
              <a:prstGeom prst="rect">
                <a:avLst/>
              </a:prstGeom>
              <a:blipFill>
                <a:blip r:embed="rId6"/>
                <a:stretch>
                  <a:fillRect t="-3636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C1C811B8-7F8E-424B-A65B-E868460B3AC6}"/>
              </a:ext>
            </a:extLst>
          </p:cNvPr>
          <p:cNvGrpSpPr/>
          <p:nvPr/>
        </p:nvGrpSpPr>
        <p:grpSpPr>
          <a:xfrm>
            <a:off x="2252360" y="2400658"/>
            <a:ext cx="1544012" cy="750308"/>
            <a:chOff x="1243761" y="3494391"/>
            <a:chExt cx="1544012" cy="750308"/>
          </a:xfrm>
        </p:grpSpPr>
        <p:sp>
          <p:nvSpPr>
            <p:cNvPr id="12" name="Text Box 5">
              <a:extLst>
                <a:ext uri="{FF2B5EF4-FFF2-40B4-BE49-F238E27FC236}">
                  <a16:creationId xmlns:a16="http://schemas.microsoft.com/office/drawing/2014/main" id="{2203D0A5-D5A1-5F44-8749-A36D4CFC93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41056" y="3515871"/>
              <a:ext cx="4122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Symbol" pitchFamily="2" charset="2"/>
                </a:rPr>
                <a:t>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a 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p-1 </a:t>
                  </a:r>
                  <a14:m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a14:m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mod </a:t>
                  </a:r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</a:t>
                  </a:r>
                </a:p>
              </p:txBody>
            </p:sp>
          </mc:Choice>
          <mc:Fallback xmlns="">
            <p:sp>
              <p:nvSpPr>
                <p:cNvPr id="13" name="Text Box 6">
                  <a:extLst>
                    <a:ext uri="{FF2B5EF4-FFF2-40B4-BE49-F238E27FC236}">
                      <a16:creationId xmlns:a16="http://schemas.microsoft.com/office/drawing/2014/main" id="{8FEDAB1F-C359-FA43-B4DC-329840C44A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243761" y="3906145"/>
                  <a:ext cx="1544012" cy="338554"/>
                </a:xfrm>
                <a:prstGeom prst="rect">
                  <a:avLst/>
                </a:prstGeom>
                <a:blipFill>
                  <a:blip r:embed="rId7"/>
                  <a:stretch>
                    <a:fillRect l="-1626" t="-3571" r="-813" b="-2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42E8D53-5864-9047-9539-56797D0A6C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25724" y="1708162"/>
                <a:ext cx="2057423" cy="6924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eaLnBrk="1" hangingPunct="1"/>
                <a14:m>
                  <m:oMath xmlns:m="http://schemas.openxmlformats.org/officeDocument/2006/math">
                    <m:r>
                      <a:rPr lang="en-US" altLang="en-US" sz="16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a,n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en-US" sz="16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met </a:t>
                </a:r>
                <a:r>
                  <a:rPr lang="en-US" altLang="en-US" sz="16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&gt; 0</a:t>
                </a:r>
              </a:p>
              <a:p>
                <a:pPr eaLnBrk="1" hangingPunct="1"/>
                <a:endParaRPr lang="en-US" altLang="en-US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</a:endParaRPr>
              </a:p>
              <a:p>
                <a:pPr algn="ctr" eaLnBrk="1" hangingPunct="1"/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en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6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6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,n</a:t>
                </a:r>
                <a:r>
                  <a:rPr lang="en-US" altLang="en-US" sz="16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</a:p>
            </p:txBody>
          </p:sp>
        </mc:Choice>
        <mc:Fallback xmlns="">
          <p:sp>
            <p:nvSpPr>
              <p:cNvPr id="14" name="Text Box 4">
                <a:extLst>
                  <a:ext uri="{FF2B5EF4-FFF2-40B4-BE49-F238E27FC236}">
                    <a16:creationId xmlns:a16="http://schemas.microsoft.com/office/drawing/2014/main" id="{B42E8D53-5864-9047-9539-56797D0A6C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25724" y="1708162"/>
                <a:ext cx="2057423" cy="692497"/>
              </a:xfrm>
              <a:prstGeom prst="rect">
                <a:avLst/>
              </a:prstGeom>
              <a:blipFill>
                <a:blip r:embed="rId8"/>
                <a:stretch>
                  <a:fillRect t="-3636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A8521379-A8C3-3046-B856-87D32A2B008B}"/>
              </a:ext>
            </a:extLst>
          </p:cNvPr>
          <p:cNvGrpSpPr/>
          <p:nvPr/>
        </p:nvGrpSpPr>
        <p:grpSpPr>
          <a:xfrm>
            <a:off x="5909650" y="2456764"/>
            <a:ext cx="1661032" cy="750308"/>
            <a:chOff x="1182215" y="3494391"/>
            <a:chExt cx="1661032" cy="750308"/>
          </a:xfrm>
        </p:grpSpPr>
        <p:sp>
          <p:nvSpPr>
            <p:cNvPr id="17" name="Text Box 5">
              <a:extLst>
                <a:ext uri="{FF2B5EF4-FFF2-40B4-BE49-F238E27FC236}">
                  <a16:creationId xmlns:a16="http://schemas.microsoft.com/office/drawing/2014/main" id="{C4939883-58C1-DB46-9A13-3604F49BA1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1841056" y="3515871"/>
              <a:ext cx="412292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sym typeface="Symbol" pitchFamily="2" charset="2"/>
                </a:rPr>
                <a:t>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 Box 6">
                  <a:extLst>
                    <a:ext uri="{FF2B5EF4-FFF2-40B4-BE49-F238E27FC236}">
                      <a16:creationId xmlns:a16="http://schemas.microsoft.com/office/drawing/2014/main" id="{AB5C7AA9-EE90-C54E-A67E-77555A2361C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182215" y="3906145"/>
                  <a:ext cx="1661032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1" hangingPunct="1"/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a </a:t>
                  </a:r>
                  <a:r>
                    <a:rPr lang="el-GR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φ</a:t>
                  </a:r>
                  <a:r>
                    <a:rPr lang="en-US" altLang="en-US" sz="16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(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n</a:t>
                  </a:r>
                  <a:r>
                    <a:rPr lang="en-US" altLang="en-US" sz="1600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)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anose="020B0604020202020204" pitchFamily="34" charset="0"/>
                      <a:sym typeface="Symbol" pitchFamily="2" charset="2"/>
                    </a:rPr>
                    <a:t> </a:t>
                  </a:r>
                  <a:r>
                    <a:rPr lang="en-US" altLang="en-US" sz="1600" i="1" baseline="300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en-US" sz="1600" b="0" i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≡</m:t>
                      </m:r>
                    </m:oMath>
                  </a14:m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altLang="en-US" sz="16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1 mod </a:t>
                  </a:r>
                  <a:r>
                    <a:rPr lang="en-US" altLang="en-US" sz="1600" i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</a:t>
                  </a:r>
                </a:p>
              </p:txBody>
            </p:sp>
          </mc:Choice>
          <mc:Fallback xmlns="">
            <p:sp>
              <p:nvSpPr>
                <p:cNvPr id="18" name="Text Box 6">
                  <a:extLst>
                    <a:ext uri="{FF2B5EF4-FFF2-40B4-BE49-F238E27FC236}">
                      <a16:creationId xmlns:a16="http://schemas.microsoft.com/office/drawing/2014/main" id="{AB5C7AA9-EE90-C54E-A67E-77555A236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182215" y="3906145"/>
                  <a:ext cx="1661032" cy="338554"/>
                </a:xfrm>
                <a:prstGeom prst="rect">
                  <a:avLst/>
                </a:prstGeom>
                <a:blipFill>
                  <a:blip r:embed="rId9"/>
                  <a:stretch>
                    <a:fillRect l="-1515" t="-3571" r="-758" b="-2142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Text Box 33">
            <a:extLst>
              <a:ext uri="{FF2B5EF4-FFF2-40B4-BE49-F238E27FC236}">
                <a16:creationId xmlns:a16="http://schemas.microsoft.com/office/drawing/2014/main" id="{0CFFF4EB-4A6F-2C40-A65A-7CA95D46A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2284" y="1328376"/>
            <a:ext cx="21820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468F57"/>
                </a:solidFill>
              </a:rPr>
              <a:t>Stelling van Euler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76179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b="0" i="1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kern="120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r>
                            <a:rPr lang="en-US" sz="1100" b="0" kern="1200" baseline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100" b="0" i="1" kern="1200" baseline="0" smtClean="0">
                                  <a:solidFill>
                                    <a:schemeClr val="tx1">
                                      <a:lumMod val="65000"/>
                                      <a:lumOff val="35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≡</m:t>
                              </m:r>
                            </m:oMath>
                          </a14:m>
                          <a:r>
                            <a:rPr lang="en-US" sz="1100" b="0" kern="12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n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... mod 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8942F3-38F4-7A45-ACAD-3E5C760B58B9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110970" y="3731306"/>
              <a:ext cx="3246663" cy="1312389"/>
            </p:xfrm>
            <a:graphic>
              <a:graphicData uri="http://schemas.openxmlformats.org/drawingml/2006/table">
                <a:tbl>
                  <a:tblPr firstRow="1" firstCol="1" lastRow="1" lastCol="1" bandRow="1" bandCol="1">
                    <a:tableStyleId>{5C22544A-7EE6-4342-B048-85BDC9FD1C3A}</a:tableStyleId>
                  </a:tblPr>
                  <a:tblGrid>
                    <a:gridCol w="418403">
                      <a:extLst>
                        <a:ext uri="{9D8B030D-6E8A-4147-A177-3AD203B41FA5}">
                          <a16:colId xmlns:a16="http://schemas.microsoft.com/office/drawing/2014/main" val="292202673"/>
                        </a:ext>
                      </a:extLst>
                    </a:gridCol>
                    <a:gridCol w="418403">
                      <a:extLst>
                        <a:ext uri="{9D8B030D-6E8A-4147-A177-3AD203B41FA5}">
                          <a16:colId xmlns:a16="http://schemas.microsoft.com/office/drawing/2014/main" val="4125783562"/>
                        </a:ext>
                      </a:extLst>
                    </a:gridCol>
                    <a:gridCol w="1057019">
                      <a:extLst>
                        <a:ext uri="{9D8B030D-6E8A-4147-A177-3AD203B41FA5}">
                          <a16:colId xmlns:a16="http://schemas.microsoft.com/office/drawing/2014/main" val="3556210297"/>
                        </a:ext>
                      </a:extLst>
                    </a:gridCol>
                    <a:gridCol w="1352838">
                      <a:extLst>
                        <a:ext uri="{9D8B030D-6E8A-4147-A177-3AD203B41FA5}">
                          <a16:colId xmlns:a16="http://schemas.microsoft.com/office/drawing/2014/main" val="1881340422"/>
                        </a:ext>
                      </a:extLst>
                    </a:gridCol>
                  </a:tblGrid>
                  <a:tr h="222859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i="1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a</a:t>
                          </a:r>
                          <a:r>
                            <a:rPr lang="en-US" sz="1100" b="0" i="1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p</a:t>
                          </a:r>
                          <a:r>
                            <a:rPr lang="en-US" sz="1100" b="0" baseline="3000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10"/>
                          <a:stretch>
                            <a:fillRect l="-140187" t="-5556" b="-50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85054613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27637166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729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97151766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262144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13883491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10 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1953125 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5 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82749648"/>
                      </a:ext>
                    </a:extLst>
                  </a:tr>
                  <a:tr h="217906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nl-NL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</a:rPr>
                            <a:t>13</a:t>
                          </a:r>
                          <a:endParaRPr lang="en-US" sz="1100" b="0" dirty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effectLst/>
                            <a:latin typeface="+mj-lt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2176782336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100" b="0" dirty="0"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  <a:effectLst/>
                              <a:latin typeface="+mj-lt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52125644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BFCB41-3395-8F40-8EE0-EF39BFD11F05}"/>
                  </a:ext>
                </a:extLst>
              </p:cNvPr>
              <p:cNvSpPr/>
              <p:nvPr/>
            </p:nvSpPr>
            <p:spPr>
              <a:xfrm>
                <a:off x="5652284" y="3561348"/>
                <a:ext cx="3196920" cy="630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l-GR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) </a:t>
                </a: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= aantal getallen </a:t>
                </a:r>
                <a:r>
                  <a:rPr lang="nl-NL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i </a:t>
                </a:r>
                <a:endParaRPr lang="nl-NL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endParaRPr lang="nl-NL" sz="7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  met 1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 i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≤</m:t>
                    </m:r>
                  </m:oMath>
                </a14:m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n </a:t>
                </a:r>
                <a:r>
                  <a:rPr lang="nl-NL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+mj-lt"/>
                    <a:ea typeface="Times New Roman" panose="02020603050405020304" pitchFamily="18" charset="0"/>
                    <a:cs typeface="Arial" panose="020B0604020202020204" pitchFamily="34" charset="0"/>
                  </a:rPr>
                  <a:t>en </a:t>
                </a:r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ggd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(</a:t>
                </a:r>
                <a:r>
                  <a:rPr lang="en-US" altLang="en-US" sz="1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a</a:t>
                </a:r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,n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) = 1</a:t>
                </a:r>
                <a:endPara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2BFCB41-3395-8F40-8EE0-EF39BFD11F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284" y="3561348"/>
                <a:ext cx="3196920" cy="630942"/>
              </a:xfrm>
              <a:prstGeom prst="rect">
                <a:avLst/>
              </a:prstGeom>
              <a:blipFill>
                <a:blip r:embed="rId11"/>
                <a:stretch>
                  <a:fillRect l="-395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DC4A1E33-4A7C-EA4A-84F3-E9CD30B8DADD}"/>
              </a:ext>
            </a:extLst>
          </p:cNvPr>
          <p:cNvSpPr/>
          <p:nvPr/>
        </p:nvSpPr>
        <p:spPr>
          <a:xfrm>
            <a:off x="5765481" y="4233521"/>
            <a:ext cx="2794355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(3)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2		</a:t>
            </a:r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(35)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24 </a:t>
            </a:r>
          </a:p>
          <a:p>
            <a:endParaRPr lang="nl-NL" altLang="en-US" sz="4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  <a:p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(15)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8		</a:t>
            </a:r>
            <a:r>
              <a:rPr lang="el-GR" altLang="en-US" sz="1200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 φ</a:t>
            </a:r>
            <a:r>
              <a:rPr lang="en-US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(8) </a:t>
            </a:r>
            <a:r>
              <a:rPr lang="nl-NL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4 </a:t>
            </a:r>
          </a:p>
          <a:p>
            <a:endParaRPr lang="nl-NL" altLang="en-US" sz="500" i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  <a:p>
            <a:r>
              <a:rPr lang="el-GR" altLang="en-US" sz="1200" b="1" i="1" dirty="0">
                <a:solidFill>
                  <a:srgbClr val="DE0000"/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sz="1200" b="1" dirty="0">
                <a:solidFill>
                  <a:srgbClr val="DE0000"/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sz="1200" b="1" i="1" dirty="0">
                <a:solidFill>
                  <a:srgbClr val="DE0000"/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sz="1200" b="1" dirty="0">
                <a:solidFill>
                  <a:srgbClr val="DE0000"/>
                </a:solidFill>
                <a:cs typeface="Arial" panose="020B0604020202020204" pitchFamily="34" charset="0"/>
                <a:sym typeface="Symbol" pitchFamily="2" charset="2"/>
              </a:rPr>
              <a:t>) </a:t>
            </a:r>
            <a:r>
              <a:rPr lang="nl-NL" sz="1200" b="1" dirty="0">
                <a:solidFill>
                  <a:srgbClr val="DE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nl-NL" sz="1200" b="1" i="1" dirty="0">
                <a:solidFill>
                  <a:srgbClr val="DE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200" b="1" dirty="0">
                <a:solidFill>
                  <a:srgbClr val="DE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- 1  voor </a:t>
            </a:r>
            <a:r>
              <a:rPr lang="nl-NL" sz="1200" b="1" i="1" dirty="0">
                <a:solidFill>
                  <a:srgbClr val="DE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nl-NL" sz="1200" b="1" dirty="0">
                <a:solidFill>
                  <a:srgbClr val="DE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een priemgetal </a:t>
            </a:r>
            <a:endParaRPr lang="en-US" sz="1200" b="1" dirty="0">
              <a:solidFill>
                <a:srgbClr val="DE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 Box 6">
                <a:extLst>
                  <a:ext uri="{FF2B5EF4-FFF2-40B4-BE49-F238E27FC236}">
                    <a16:creationId xmlns:a16="http://schemas.microsoft.com/office/drawing/2014/main" id="{4B3CF217-8DE5-9A44-BCB3-7E0EE7AC7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65481" y="5199090"/>
                <a:ext cx="305057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altLang="en-US" sz="1400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Voor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a= ,  n=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8: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5 </a:t>
                </a:r>
                <a:r>
                  <a:rPr lang="el-GR" altLang="en-US" sz="1400" i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(8) 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= 5</a:t>
                </a:r>
                <a:r>
                  <a:rPr lang="en-US" altLang="en-US" sz="1400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4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anose="020B0604020202020204" pitchFamily="34" charset="0"/>
                    <a:sym typeface="Symbol" pitchFamily="2" charset="2"/>
                  </a:rPr>
                  <a:t> </a:t>
                </a:r>
                <a:r>
                  <a:rPr lang="en-US" altLang="en-US" sz="1400" i="1" baseline="30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b="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≡</m:t>
                    </m:r>
                  </m:oMath>
                </a14:m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mod 8</a:t>
                </a:r>
                <a:endParaRPr lang="en-US" altLang="en-US" sz="14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 Box 6">
                <a:extLst>
                  <a:ext uri="{FF2B5EF4-FFF2-40B4-BE49-F238E27FC236}">
                    <a16:creationId xmlns:a16="http://schemas.microsoft.com/office/drawing/2014/main" id="{4B3CF217-8DE5-9A44-BCB3-7E0EE7AC7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65481" y="5199090"/>
                <a:ext cx="3050579" cy="307777"/>
              </a:xfrm>
              <a:prstGeom prst="rect">
                <a:avLst/>
              </a:prstGeom>
              <a:blipFill>
                <a:blip r:embed="rId12"/>
                <a:stretch>
                  <a:fillRect l="-415" b="-1538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 Box 5">
            <a:extLst>
              <a:ext uri="{FF2B5EF4-FFF2-40B4-BE49-F238E27FC236}">
                <a16:creationId xmlns:a16="http://schemas.microsoft.com/office/drawing/2014/main" id="{1B51907B-BF3F-504B-AD1B-DEE651E3F97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>
            <a:off x="4913966" y="1377376"/>
            <a:ext cx="4379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000" b="1" dirty="0">
                <a:solidFill>
                  <a:srgbClr val="DE0000"/>
                </a:solidFill>
                <a:latin typeface="Arial" panose="020B0604020202020204" pitchFamily="34" charset="0"/>
                <a:sym typeface="Symbol" pitchFamily="2" charset="2"/>
              </a:rPr>
              <a:t>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2A833726-A785-DC48-B937-F9232C5B1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28" y="2423361"/>
            <a:ext cx="736099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1601-1665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8E42CA-0265-CD4C-B0D2-22367B847873}"/>
              </a:ext>
            </a:extLst>
          </p:cNvPr>
          <p:cNvCxnSpPr/>
          <p:nvPr/>
        </p:nvCxnSpPr>
        <p:spPr>
          <a:xfrm>
            <a:off x="5125915" y="1820008"/>
            <a:ext cx="0" cy="3842238"/>
          </a:xfrm>
          <a:prstGeom prst="line">
            <a:avLst/>
          </a:prstGeom>
          <a:ln>
            <a:solidFill>
              <a:srgbClr val="468F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70217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277192"/>
            <a:ext cx="189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Two Primes</a:t>
            </a: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73F321E6-F8D2-1747-B66E-3044B286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2" y="1783605"/>
            <a:ext cx="1680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BE6C80EC-054C-DB47-9A9C-E163541C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947" y="1758844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  <a:sym typeface="Symbol" pitchFamily="2" charset="2"/>
              </a:rPr>
              <a:t>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757B2-7A5A-F04C-9575-B43A16BF58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8ACAFA7-BF2B-DF42-821E-9F4DA7590B42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9319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277192"/>
            <a:ext cx="189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Two Primes</a:t>
            </a: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73F321E6-F8D2-1747-B66E-3044B286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2" y="1783605"/>
            <a:ext cx="1680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BE6C80EC-054C-DB47-9A9C-E163541C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947" y="1758844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  <a:sym typeface="Symbol" pitchFamily="2" charset="2"/>
              </a:rPr>
              <a:t>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C91158C1-AFF9-7D49-A724-9B19C05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2525311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Secret Key</a:t>
            </a:r>
          </a:p>
        </p:txBody>
      </p:sp>
      <p:sp>
        <p:nvSpPr>
          <p:cNvPr id="49" name="Text Box 37">
            <a:extLst>
              <a:ext uri="{FF2B5EF4-FFF2-40B4-BE49-F238E27FC236}">
                <a16:creationId xmlns:a16="http://schemas.microsoft.com/office/drawing/2014/main" id="{764FA3E4-5DDE-B046-AA29-CB4B03FC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08" y="2993624"/>
            <a:ext cx="4753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Bepaal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&lt;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el-G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 = 40 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gcd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,</a:t>
            </a:r>
            <a:r>
              <a:rPr lang="el-G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)) = 1</a:t>
            </a:r>
            <a:endParaRPr lang="el-GR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Symbol" pitchFamily="2" charset="2"/>
            </a:endParaRP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F19299E5-82FB-7745-B457-0CD664C3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33" y="2962275"/>
            <a:ext cx="1911101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23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005C2C0-3F3F-0343-99F5-B7EC751C658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B72E6F-2A4F-BE47-9A39-357CB8FA2048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7963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277192"/>
            <a:ext cx="189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Two Primes</a:t>
            </a:r>
          </a:p>
        </p:txBody>
      </p:sp>
      <p:sp>
        <p:nvSpPr>
          <p:cNvPr id="46" name="Text Box 34">
            <a:extLst>
              <a:ext uri="{FF2B5EF4-FFF2-40B4-BE49-F238E27FC236}">
                <a16:creationId xmlns:a16="http://schemas.microsoft.com/office/drawing/2014/main" id="{73F321E6-F8D2-1747-B66E-3044B286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822" y="1783605"/>
            <a:ext cx="168078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47" name="Text Box 35">
            <a:extLst>
              <a:ext uri="{FF2B5EF4-FFF2-40B4-BE49-F238E27FC236}">
                <a16:creationId xmlns:a16="http://schemas.microsoft.com/office/drawing/2014/main" id="{BE6C80EC-054C-DB47-9A9C-E163541C0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947" y="1758844"/>
            <a:ext cx="3236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ymbol" pitchFamily="2" charset="2"/>
                <a:sym typeface="Symbol" pitchFamily="2" charset="2"/>
              </a:rPr>
              <a:t>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C91158C1-AFF9-7D49-A724-9B19C05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2525311"/>
            <a:ext cx="1762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Secret Key</a:t>
            </a:r>
          </a:p>
        </p:txBody>
      </p:sp>
      <p:sp>
        <p:nvSpPr>
          <p:cNvPr id="49" name="Text Box 37">
            <a:extLst>
              <a:ext uri="{FF2B5EF4-FFF2-40B4-BE49-F238E27FC236}">
                <a16:creationId xmlns:a16="http://schemas.microsoft.com/office/drawing/2014/main" id="{764FA3E4-5DDE-B046-AA29-CB4B03FC6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508" y="2993624"/>
            <a:ext cx="47532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Bepaal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&lt;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el-G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 = 40 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n-US" alt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gcd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,</a:t>
            </a:r>
            <a:r>
              <a:rPr lang="el-GR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)) = 1</a:t>
            </a:r>
            <a:endParaRPr lang="el-GR" altLang="en-US" sz="1600" dirty="0">
              <a:solidFill>
                <a:schemeClr val="tx1">
                  <a:lumMod val="65000"/>
                  <a:lumOff val="35000"/>
                </a:schemeClr>
              </a:solidFill>
              <a:sym typeface="Symbol" pitchFamily="2" charset="2"/>
            </a:endParaRPr>
          </a:p>
        </p:txBody>
      </p:sp>
      <p:sp>
        <p:nvSpPr>
          <p:cNvPr id="50" name="Text Box 38">
            <a:extLst>
              <a:ext uri="{FF2B5EF4-FFF2-40B4-BE49-F238E27FC236}">
                <a16:creationId xmlns:a16="http://schemas.microsoft.com/office/drawing/2014/main" id="{F19299E5-82FB-7745-B457-0CD664C3A0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33" y="2962275"/>
            <a:ext cx="1911101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23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85F18035-A1C8-734A-AB8E-31FEF2F0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70" y="3900315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" name="Text Box 39">
            <a:extLst>
              <a:ext uri="{FF2B5EF4-FFF2-40B4-BE49-F238E27FC236}">
                <a16:creationId xmlns:a16="http://schemas.microsoft.com/office/drawing/2014/main" id="{CBD09C19-1E20-5F43-93A0-40880659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3712990"/>
            <a:ext cx="16906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i="1" dirty="0">
                <a:solidFill>
                  <a:srgbClr val="468F57"/>
                </a:solidFill>
              </a:rPr>
              <a:t>Public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E58DE151-FA34-A04A-94DB-CACE09705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0508" y="4181303"/>
                <a:ext cx="535566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Bepaal 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: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 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1 &lt; 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&lt; </a:t>
                </a:r>
                <a:r>
                  <a:rPr lang="el-GR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φ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n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) = 40  </a:t>
                </a:r>
                <a:r>
                  <a:rPr lang="en-US" altLang="en-US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en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 </a:t>
                </a:r>
                <a:r>
                  <a:rPr lang="en-US" altLang="en-US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e.d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≡</m:t>
                    </m:r>
                  </m:oMath>
                </a14:m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1 mod </a:t>
                </a:r>
                <a:r>
                  <a:rPr lang="el-GR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endParaRPr lang="el-GR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E58DE151-FA34-A04A-94DB-CACE0970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508" y="4181303"/>
                <a:ext cx="5355660" cy="369332"/>
              </a:xfrm>
              <a:prstGeom prst="rect">
                <a:avLst/>
              </a:prstGeom>
              <a:blipFill>
                <a:blip r:embed="rId2"/>
                <a:stretch>
                  <a:fillRect l="-948" t="-6667" b="-2666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 Box 43">
            <a:extLst>
              <a:ext uri="{FF2B5EF4-FFF2-40B4-BE49-F238E27FC236}">
                <a16:creationId xmlns:a16="http://schemas.microsoft.com/office/drawing/2014/main" id="{E540F081-A228-5B49-B450-78D54E02D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4758639"/>
            <a:ext cx="26212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e.e</a:t>
            </a:r>
            <a:r>
              <a:rPr lang="el-GR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φ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l-GR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φ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n-US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)) - 1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≡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 mod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Symbol" pitchFamily="2" charset="2"/>
            </a:endParaRPr>
          </a:p>
        </p:txBody>
      </p:sp>
      <p:sp>
        <p:nvSpPr>
          <p:cNvPr id="55" name="Text Box 43">
            <a:extLst>
              <a:ext uri="{FF2B5EF4-FFF2-40B4-BE49-F238E27FC236}">
                <a16:creationId xmlns:a16="http://schemas.microsoft.com/office/drawing/2014/main" id="{250EDE39-8C42-2848-AE19-9DA9E8F78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5231417"/>
            <a:ext cx="29418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</a:t>
            </a:r>
            <a:r>
              <a:rPr lang="el-GR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φ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l-GR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φ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(</a:t>
            </a:r>
            <a:r>
              <a:rPr lang="en-US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US" altLang="en-US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)) - 1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= 23</a:t>
            </a:r>
            <a:r>
              <a:rPr lang="en-US" altLang="en-US" i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15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≡ 7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mod 40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sym typeface="Symbol" pitchFamily="2" charset="2"/>
            </a:endParaRPr>
          </a:p>
        </p:txBody>
      </p:sp>
      <p:sp>
        <p:nvSpPr>
          <p:cNvPr id="56" name="Text Box 45">
            <a:extLst>
              <a:ext uri="{FF2B5EF4-FFF2-40B4-BE49-F238E27FC236}">
                <a16:creationId xmlns:a16="http://schemas.microsoft.com/office/drawing/2014/main" id="{C27C92AD-E0BA-8A4D-BF84-4D772B9DA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8233" y="5127971"/>
            <a:ext cx="1885453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7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5C8CB14-AF93-E747-98E3-2A1EA55EAD53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63617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AE44BBB-3C44-DB47-8960-03D4AD51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843069"/>
            <a:ext cx="2706190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Public:	</a:t>
            </a:r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7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C48F028-5979-E84D-924D-431AF8D1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96" y="1821290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2DB13-06D6-3747-A5AE-91FA7A9CC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27" name="Text Box 34">
            <a:extLst>
              <a:ext uri="{FF2B5EF4-FFF2-40B4-BE49-F238E27FC236}">
                <a16:creationId xmlns:a16="http://schemas.microsoft.com/office/drawing/2014/main" id="{423910A1-961A-4A4F-A098-2A872A4B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55980"/>
            <a:ext cx="5082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  met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C2AAB-93B6-D342-BD6D-AE03052574F7}"/>
              </a:ext>
            </a:extLst>
          </p:cNvPr>
          <p:cNvSpPr/>
          <p:nvPr/>
        </p:nvSpPr>
        <p:spPr>
          <a:xfrm>
            <a:off x="503238" y="2258269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349784E8-1378-F14F-A0AE-4D1F32A5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04" y="182129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22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2D301E-1B1E-2943-A598-206C22103330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>
            <a:off x="5254610" y="2052123"/>
            <a:ext cx="1079094" cy="0"/>
          </a:xfrm>
          <a:prstGeom prst="straightConnector1">
            <a:avLst/>
          </a:prstGeom>
          <a:ln>
            <a:solidFill>
              <a:srgbClr val="468F57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E692582-7A51-A046-91C0-26482E0A1618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9533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AE44BBB-3C44-DB47-8960-03D4AD51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843069"/>
            <a:ext cx="2706190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Public:	</a:t>
            </a:r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7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85F5A649-742B-5545-93A4-337666AADE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934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C48F028-5979-E84D-924D-431AF8D1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96" y="1821290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DCF24B5B-E939-1746-BF22-8D8872EC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59" y="3285658"/>
            <a:ext cx="606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  <a:r>
              <a:rPr lang="en-US" altLang="en-US" sz="2400" b="1" baseline="30000" dirty="0">
                <a:solidFill>
                  <a:srgbClr val="468F57"/>
                </a:solidFill>
              </a:rPr>
              <a:t> 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d</a:t>
            </a:r>
            <a:endParaRPr lang="en-US" altLang="en-US" sz="2400" b="1" i="1" dirty="0">
              <a:solidFill>
                <a:srgbClr val="468F57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2DB13-06D6-3747-A5AE-91FA7A9CC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27" name="Text Box 34">
            <a:extLst>
              <a:ext uri="{FF2B5EF4-FFF2-40B4-BE49-F238E27FC236}">
                <a16:creationId xmlns:a16="http://schemas.microsoft.com/office/drawing/2014/main" id="{423910A1-961A-4A4F-A098-2A872A4B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55980"/>
            <a:ext cx="5082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  met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C2AAB-93B6-D342-BD6D-AE03052574F7}"/>
              </a:ext>
            </a:extLst>
          </p:cNvPr>
          <p:cNvSpPr/>
          <p:nvPr/>
        </p:nvSpPr>
        <p:spPr>
          <a:xfrm>
            <a:off x="503238" y="2258269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6A7C1545-C95C-F344-9160-91DDF4993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2710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349784E8-1378-F14F-A0AE-4D1F32A5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04" y="182129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468F57"/>
                    </a:solidFill>
                  </a:rPr>
                  <a:t>22</a:t>
                </a:r>
                <a:r>
                  <a:rPr lang="en-US" altLang="en-US" sz="2400" b="1" i="1" baseline="30000" dirty="0">
                    <a:solidFill>
                      <a:srgbClr val="468F57"/>
                    </a:solidFill>
                  </a:rPr>
                  <a:t>7</a:t>
                </a:r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468F57"/>
                    </a:solidFill>
                  </a:rPr>
                  <a:t>33 mod 55</a:t>
                </a:r>
              </a:p>
            </p:txBody>
          </p:sp>
        </mc:Choice>
        <mc:Fallback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blipFill>
                <a:blip r:embed="rId4"/>
                <a:stretch>
                  <a:fillRect l="-3483" t="-10811" r="-2488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2D301E-1B1E-2943-A598-206C22103330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>
            <a:off x="5254610" y="2052123"/>
            <a:ext cx="1079094" cy="0"/>
          </a:xfrm>
          <a:prstGeom prst="straightConnector1">
            <a:avLst/>
          </a:prstGeom>
          <a:ln>
            <a:solidFill>
              <a:srgbClr val="468F57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7BAB35C-11CA-E146-B561-7833E8FD57B2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9770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3193F7E2-84FC-C843-BFBC-13A48170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308970"/>
            <a:ext cx="2920992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Secret:  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23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AE44BBB-3C44-DB47-8960-03D4AD51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843069"/>
            <a:ext cx="2706190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Public:	</a:t>
            </a:r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7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:a16="http://schemas.microsoft.com/office/drawing/2014/main" id="{85F5A649-742B-5545-93A4-337666AADE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934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C48F028-5979-E84D-924D-431AF8D1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96" y="1821290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DCF24B5B-E939-1746-BF22-8D8872EC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59" y="3285658"/>
            <a:ext cx="606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  <a:r>
              <a:rPr lang="en-US" altLang="en-US" sz="2400" b="1" baseline="30000" dirty="0">
                <a:solidFill>
                  <a:srgbClr val="468F57"/>
                </a:solidFill>
              </a:rPr>
              <a:t> 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d</a:t>
            </a:r>
            <a:endParaRPr lang="en-US" altLang="en-US" sz="2400" b="1" i="1" dirty="0">
              <a:solidFill>
                <a:srgbClr val="468F57"/>
              </a:solidFill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058FBCB-D194-7744-A855-D0429F6FB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934" y="3774099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731FC9C8-66C5-654E-B581-5EF21178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11" y="4860540"/>
            <a:ext cx="92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(</a:t>
            </a:r>
            <a:r>
              <a:rPr lang="en-US" altLang="en-US" sz="2400" b="1" dirty="0" err="1">
                <a:solidFill>
                  <a:srgbClr val="468F57"/>
                </a:solidFill>
              </a:rPr>
              <a:t>w</a:t>
            </a:r>
            <a:r>
              <a:rPr lang="en-US" altLang="en-US" sz="2400" b="1" i="1" baseline="30000" dirty="0" err="1">
                <a:solidFill>
                  <a:srgbClr val="468F57"/>
                </a:solidFill>
              </a:rPr>
              <a:t>d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 </a:t>
            </a:r>
            <a:r>
              <a:rPr lang="en-US" altLang="en-US" sz="2400" b="1" dirty="0">
                <a:solidFill>
                  <a:srgbClr val="468F57"/>
                </a:solidFill>
              </a:rPr>
              <a:t>)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e</a:t>
            </a:r>
            <a:endParaRPr lang="en-US" altLang="en-US" sz="2400" b="1" dirty="0">
              <a:solidFill>
                <a:srgbClr val="468F57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2DB13-06D6-3747-A5AE-91FA7A9CCE1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27" name="Text Box 34">
            <a:extLst>
              <a:ext uri="{FF2B5EF4-FFF2-40B4-BE49-F238E27FC236}">
                <a16:creationId xmlns:a16="http://schemas.microsoft.com/office/drawing/2014/main" id="{423910A1-961A-4A4F-A098-2A872A4B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55980"/>
            <a:ext cx="5082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  met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C2AAB-93B6-D342-BD6D-AE03052574F7}"/>
              </a:ext>
            </a:extLst>
          </p:cNvPr>
          <p:cNvSpPr/>
          <p:nvPr/>
        </p:nvSpPr>
        <p:spPr>
          <a:xfrm>
            <a:off x="503238" y="2258269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05CC8-6CC0-2F42-B28A-96A1955A5F05}"/>
              </a:ext>
            </a:extLst>
          </p:cNvPr>
          <p:cNvSpPr/>
          <p:nvPr/>
        </p:nvSpPr>
        <p:spPr>
          <a:xfrm>
            <a:off x="503238" y="3730267"/>
            <a:ext cx="300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6A7C1545-C95C-F344-9160-91DDF4993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2710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349784E8-1378-F14F-A0AE-4D1F32A5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04" y="182129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468F57"/>
                    </a:solidFill>
                  </a:rPr>
                  <a:t>22</a:t>
                </a:r>
                <a:r>
                  <a:rPr lang="en-US" altLang="en-US" sz="2400" b="1" i="1" baseline="30000" dirty="0">
                    <a:solidFill>
                      <a:srgbClr val="468F57"/>
                    </a:solidFill>
                  </a:rPr>
                  <a:t>7</a:t>
                </a:r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468F57"/>
                    </a:solidFill>
                  </a:rPr>
                  <a:t>33 mod 55</a:t>
                </a:r>
              </a:p>
            </p:txBody>
          </p:sp>
        </mc:Choice>
        <mc:Fallback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blipFill>
                <a:blip r:embed="rId4"/>
                <a:stretch>
                  <a:fillRect l="-3483" t="-10811" r="-2488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26">
            <a:extLst>
              <a:ext uri="{FF2B5EF4-FFF2-40B4-BE49-F238E27FC236}">
                <a16:creationId xmlns:a16="http://schemas.microsoft.com/office/drawing/2014/main" id="{5998656A-B793-9348-90DE-9BB4E159F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2710" y="3774099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D9422FCC-FBE0-0346-955B-EA9C882FF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958" y="4856075"/>
                <a:ext cx="265970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468F57"/>
                    </a:solidFill>
                  </a:rPr>
                  <a:t>33</a:t>
                </a:r>
                <a:r>
                  <a:rPr lang="en-US" altLang="en-US" sz="2400" b="1" i="1" baseline="30000" dirty="0">
                    <a:solidFill>
                      <a:srgbClr val="468F57"/>
                    </a:solidFill>
                  </a:rPr>
                  <a:t>23</a:t>
                </a:r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468F57"/>
                    </a:solidFill>
                  </a:rPr>
                  <a:t>22 mod 55</a:t>
                </a:r>
              </a:p>
            </p:txBody>
          </p:sp>
        </mc:Choice>
        <mc:Fallback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D9422FCC-FBE0-0346-955B-EA9C882FF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958" y="4856075"/>
                <a:ext cx="2659702" cy="461665"/>
              </a:xfrm>
              <a:prstGeom prst="rect">
                <a:avLst/>
              </a:prstGeom>
              <a:blipFill>
                <a:blip r:embed="rId5"/>
                <a:stretch>
                  <a:fillRect l="-3333" t="-7895" r="-2381"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2D301E-1B1E-2943-A598-206C22103330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>
            <a:off x="5254610" y="2052123"/>
            <a:ext cx="1079094" cy="0"/>
          </a:xfrm>
          <a:prstGeom prst="straightConnector1">
            <a:avLst/>
          </a:prstGeom>
          <a:ln>
            <a:solidFill>
              <a:srgbClr val="468F57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B38E8C8-64F0-6341-A6A8-7CFCBB292346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88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15" name="Text Box 21">
            <a:extLst>
              <a:ext uri="{FF2B5EF4-FFF2-40B4-BE49-F238E27FC236}">
                <a16:creationId xmlns:a16="http://schemas.microsoft.com/office/drawing/2014/main" id="{3193F7E2-84FC-C843-BFBC-13A48170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3308970"/>
            <a:ext cx="2920992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Secret:  e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23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 Box 22">
            <a:extLst>
              <a:ext uri="{FF2B5EF4-FFF2-40B4-BE49-F238E27FC236}">
                <a16:creationId xmlns:a16="http://schemas.microsoft.com/office/drawing/2014/main" id="{FAE44BBB-3C44-DB47-8960-03D4AD516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843069"/>
            <a:ext cx="2706190" cy="400110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Public:	</a:t>
            </a:r>
            <a:r>
              <a:rPr lang="en-US" altLang="en-US" sz="20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7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</a:t>
            </a:r>
            <a:endParaRPr lang="el-GR" alt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32">
                <a:extLst>
                  <a:ext uri="{FF2B5EF4-FFF2-40B4-BE49-F238E27FC236}">
                    <a16:creationId xmlns:a16="http://schemas.microsoft.com/office/drawing/2014/main" id="{9D7E2366-6A0E-8C45-A5E5-2B292E060D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64483" y="5064939"/>
                <a:ext cx="1430200" cy="27699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1200" b="1" i="1" dirty="0">
                    <a:solidFill>
                      <a:srgbClr val="468F57"/>
                    </a:solidFill>
                    <a:sym typeface="Symbol" pitchFamily="2" charset="2"/>
                  </a:rPr>
                  <a:t>e</a:t>
                </a:r>
                <a14:m>
                  <m:oMath xmlns:m="http://schemas.openxmlformats.org/officeDocument/2006/math">
                    <m:r>
                      <a:rPr lang="en-US" altLang="en-US" sz="12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∙</m:t>
                    </m:r>
                  </m:oMath>
                </a14:m>
                <a:r>
                  <a:rPr lang="en-US" altLang="en-US" sz="1200" b="1" i="1" dirty="0">
                    <a:solidFill>
                      <a:srgbClr val="468F57"/>
                    </a:solidFill>
                    <a:sym typeface="Symbol" pitchFamily="2" charset="2"/>
                  </a:rPr>
                  <a:t>d </a:t>
                </a:r>
                <a:r>
                  <a:rPr lang="en-US" altLang="en-US" sz="1200" b="1" dirty="0">
                    <a:solidFill>
                      <a:srgbClr val="468F57"/>
                    </a:solidFill>
                    <a:sym typeface="Symbol" pitchFamily="2" charset="2"/>
                  </a:rPr>
                  <a:t>= 1 mod </a:t>
                </a:r>
                <a:r>
                  <a:rPr lang="el-GR" altLang="en-US" sz="1200" b="1" i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200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sz="1200" b="1" i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sz="1200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r>
                  <a:rPr lang="en-US" altLang="en-US" sz="1200" dirty="0">
                    <a:solidFill>
                      <a:srgbClr val="468F57"/>
                    </a:solidFill>
                    <a:sym typeface="Symbol" pitchFamily="2" charset="2"/>
                  </a:rPr>
                  <a:t> </a:t>
                </a:r>
                <a:endParaRPr lang="el-GR" altLang="en-US" sz="1400" dirty="0">
                  <a:solidFill>
                    <a:srgbClr val="468F57"/>
                  </a:solidFill>
                </a:endParaRPr>
              </a:p>
            </p:txBody>
          </p:sp>
        </mc:Choice>
        <mc:Fallback xmlns="">
          <p:sp>
            <p:nvSpPr>
              <p:cNvPr id="17" name="Text Box 32">
                <a:extLst>
                  <a:ext uri="{FF2B5EF4-FFF2-40B4-BE49-F238E27FC236}">
                    <a16:creationId xmlns:a16="http://schemas.microsoft.com/office/drawing/2014/main" id="{9D7E2366-6A0E-8C45-A5E5-2B292E060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4483" y="5064939"/>
                <a:ext cx="1430200" cy="276999"/>
              </a:xfrm>
              <a:prstGeom prst="rect">
                <a:avLst/>
              </a:prstGeom>
              <a:blipFill>
                <a:blip r:embed="rId3"/>
                <a:stretch>
                  <a:fillRect b="-130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9">
            <a:extLst>
              <a:ext uri="{FF2B5EF4-FFF2-40B4-BE49-F238E27FC236}">
                <a16:creationId xmlns:a16="http://schemas.microsoft.com/office/drawing/2014/main" id="{85F5A649-742B-5545-93A4-337666AADE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934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C48F028-5979-E84D-924D-431AF8D1F5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096" y="1821290"/>
            <a:ext cx="42351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</a:p>
        </p:txBody>
      </p:sp>
      <p:sp>
        <p:nvSpPr>
          <p:cNvPr id="22" name="Text Box 25">
            <a:extLst>
              <a:ext uri="{FF2B5EF4-FFF2-40B4-BE49-F238E27FC236}">
                <a16:creationId xmlns:a16="http://schemas.microsoft.com/office/drawing/2014/main" id="{DCF24B5B-E939-1746-BF22-8D8872EC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5859" y="3285658"/>
            <a:ext cx="606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w</a:t>
            </a:r>
            <a:r>
              <a:rPr lang="en-US" altLang="en-US" sz="2400" b="1" baseline="30000" dirty="0">
                <a:solidFill>
                  <a:srgbClr val="468F57"/>
                </a:solidFill>
              </a:rPr>
              <a:t> 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d</a:t>
            </a:r>
            <a:endParaRPr lang="en-US" altLang="en-US" sz="2400" b="1" i="1" dirty="0">
              <a:solidFill>
                <a:srgbClr val="468F57"/>
              </a:solidFill>
            </a:endParaRPr>
          </a:p>
        </p:txBody>
      </p:sp>
      <p:sp>
        <p:nvSpPr>
          <p:cNvPr id="23" name="Line 26">
            <a:extLst>
              <a:ext uri="{FF2B5EF4-FFF2-40B4-BE49-F238E27FC236}">
                <a16:creationId xmlns:a16="http://schemas.microsoft.com/office/drawing/2014/main" id="{3058FBCB-D194-7744-A855-D0429F6FB4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54934" y="3774099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731FC9C8-66C5-654E-B581-5EF21178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3011" y="4860540"/>
            <a:ext cx="9252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(</a:t>
            </a:r>
            <a:r>
              <a:rPr lang="en-US" altLang="en-US" sz="2400" b="1" dirty="0" err="1">
                <a:solidFill>
                  <a:srgbClr val="468F57"/>
                </a:solidFill>
              </a:rPr>
              <a:t>w</a:t>
            </a:r>
            <a:r>
              <a:rPr lang="en-US" altLang="en-US" sz="2400" b="1" i="1" baseline="30000" dirty="0" err="1">
                <a:solidFill>
                  <a:srgbClr val="468F57"/>
                </a:solidFill>
              </a:rPr>
              <a:t>d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 </a:t>
            </a:r>
            <a:r>
              <a:rPr lang="en-US" altLang="en-US" sz="2400" b="1" dirty="0">
                <a:solidFill>
                  <a:srgbClr val="468F57"/>
                </a:solidFill>
              </a:rPr>
              <a:t>)</a:t>
            </a:r>
            <a:r>
              <a:rPr lang="en-US" altLang="en-US" sz="2400" b="1" i="1" baseline="30000" dirty="0">
                <a:solidFill>
                  <a:srgbClr val="468F57"/>
                </a:solidFill>
              </a:rPr>
              <a:t>e</a:t>
            </a:r>
            <a:endParaRPr lang="en-US" altLang="en-US" sz="2400" b="1" dirty="0">
              <a:solidFill>
                <a:srgbClr val="468F57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482DB13-06D6-3747-A5AE-91FA7A9CCE1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27" name="Text Box 34">
            <a:extLst>
              <a:ext uri="{FF2B5EF4-FFF2-40B4-BE49-F238E27FC236}">
                <a16:creationId xmlns:a16="http://schemas.microsoft.com/office/drawing/2014/main" id="{423910A1-961A-4A4F-A098-2A872A4B9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238" y="1155980"/>
            <a:ext cx="508235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5  &amp;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= 11  met  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</a:t>
            </a:r>
            <a:r>
              <a:rPr lang="en-US" altLang="en-US" i="1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pq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55  </a:t>
            </a:r>
            <a:r>
              <a:rPr lang="en-US" altLang="en-US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 </a:t>
            </a:r>
            <a:r>
              <a:rPr lang="el-GR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φ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(</a:t>
            </a:r>
            <a:r>
              <a:rPr lang="en-US" altLang="en-US" i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n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sym typeface="Symbol" pitchFamily="2" charset="2"/>
              </a:rPr>
              <a:t>) = 40</a:t>
            </a: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l-G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  <a:sym typeface="Symbol" pitchFamily="2" charset="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3C2AAB-93B6-D342-BD6D-AE03052574F7}"/>
              </a:ext>
            </a:extLst>
          </p:cNvPr>
          <p:cNvSpPr/>
          <p:nvPr/>
        </p:nvSpPr>
        <p:spPr>
          <a:xfrm>
            <a:off x="503238" y="2258269"/>
            <a:ext cx="29370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PublicFunc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205CC8-6CC0-2F42-B28A-96A1955A5F05}"/>
              </a:ext>
            </a:extLst>
          </p:cNvPr>
          <p:cNvSpPr/>
          <p:nvPr/>
        </p:nvSpPr>
        <p:spPr>
          <a:xfrm>
            <a:off x="503238" y="3730267"/>
            <a:ext cx="3009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  </a:t>
            </a:r>
            <a:r>
              <a:rPr lang="en-US" altLang="en-US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SecretFunc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(x) = x</a:t>
            </a:r>
            <a:r>
              <a:rPr lang="en-US" altLang="en-US" sz="16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2000" b="1" i="1" baseline="30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20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mod</a:t>
            </a:r>
            <a:r>
              <a:rPr lang="en-US" altLang="en-US" sz="16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n</a:t>
            </a:r>
            <a:endParaRPr lang="en-US" altLang="en-US" sz="20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Line 19">
            <a:extLst>
              <a:ext uri="{FF2B5EF4-FFF2-40B4-BE49-F238E27FC236}">
                <a16:creationId xmlns:a16="http://schemas.microsoft.com/office/drawing/2014/main" id="{6A7C1545-C95C-F344-9160-91DDF49937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2710" y="2262478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349784E8-1378-F14F-A0AE-4D1F32A53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3704" y="1821290"/>
            <a:ext cx="5277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rgbClr val="468F57"/>
                </a:solidFill>
              </a:rPr>
              <a:t>22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468F57"/>
                    </a:solidFill>
                  </a:rPr>
                  <a:t>22</a:t>
                </a:r>
                <a:r>
                  <a:rPr lang="en-US" altLang="en-US" sz="2400" b="1" i="1" baseline="30000" dirty="0">
                    <a:solidFill>
                      <a:srgbClr val="468F57"/>
                    </a:solidFill>
                  </a:rPr>
                  <a:t>7</a:t>
                </a:r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468F57"/>
                    </a:solidFill>
                  </a:rPr>
                  <a:t>33 mod 55</a:t>
                </a:r>
              </a:p>
            </p:txBody>
          </p:sp>
        </mc:Choice>
        <mc:Fallback>
          <p:sp>
            <p:nvSpPr>
              <p:cNvPr id="29" name="Text Box 25">
                <a:extLst>
                  <a:ext uri="{FF2B5EF4-FFF2-40B4-BE49-F238E27FC236}">
                    <a16:creationId xmlns:a16="http://schemas.microsoft.com/office/drawing/2014/main" id="{452FBD34-A9BC-C04E-9A68-4CB229DA6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958" y="3285658"/>
                <a:ext cx="2545890" cy="461665"/>
              </a:xfrm>
              <a:prstGeom prst="rect">
                <a:avLst/>
              </a:prstGeom>
              <a:blipFill>
                <a:blip r:embed="rId5"/>
                <a:stretch>
                  <a:fillRect l="-3483" t="-10811" r="-2488" b="-2702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Line 26">
            <a:extLst>
              <a:ext uri="{FF2B5EF4-FFF2-40B4-BE49-F238E27FC236}">
                <a16:creationId xmlns:a16="http://schemas.microsoft.com/office/drawing/2014/main" id="{5998656A-B793-9348-90DE-9BB4E159F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92710" y="3774099"/>
            <a:ext cx="0" cy="965200"/>
          </a:xfrm>
          <a:prstGeom prst="line">
            <a:avLst/>
          </a:prstGeom>
          <a:noFill/>
          <a:ln w="31750">
            <a:solidFill>
              <a:srgbClr val="468F57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D9422FCC-FBE0-0346-955B-EA9C882FFA0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32958" y="4856075"/>
                <a:ext cx="265970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b="1" dirty="0">
                    <a:solidFill>
                      <a:srgbClr val="468F57"/>
                    </a:solidFill>
                  </a:rPr>
                  <a:t>33</a:t>
                </a:r>
                <a:r>
                  <a:rPr lang="en-US" altLang="en-US" sz="2400" b="1" i="1" baseline="30000" dirty="0">
                    <a:solidFill>
                      <a:srgbClr val="468F57"/>
                    </a:solidFill>
                  </a:rPr>
                  <a:t>23</a:t>
                </a:r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sz="2400" b="1" i="1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sz="2400" b="1" dirty="0">
                    <a:solidFill>
                      <a:srgbClr val="468F57"/>
                    </a:solidFill>
                  </a:rPr>
                  <a:t>22 mod 55</a:t>
                </a:r>
              </a:p>
            </p:txBody>
          </p:sp>
        </mc:Choice>
        <mc:Fallback>
          <p:sp>
            <p:nvSpPr>
              <p:cNvPr id="31" name="Text Box 25">
                <a:extLst>
                  <a:ext uri="{FF2B5EF4-FFF2-40B4-BE49-F238E27FC236}">
                    <a16:creationId xmlns:a16="http://schemas.microsoft.com/office/drawing/2014/main" id="{D9422FCC-FBE0-0346-955B-EA9C882FFA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232958" y="4856075"/>
                <a:ext cx="2659702" cy="461665"/>
              </a:xfrm>
              <a:prstGeom prst="rect">
                <a:avLst/>
              </a:prstGeom>
              <a:blipFill>
                <a:blip r:embed="rId6"/>
                <a:stretch>
                  <a:fillRect l="-3333" t="-7895" r="-2381" b="-2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B2D301E-1B1E-2943-A598-206C22103330}"/>
              </a:ext>
            </a:extLst>
          </p:cNvPr>
          <p:cNvCxnSpPr>
            <a:stCxn id="19" idx="3"/>
            <a:endCxn id="28" idx="1"/>
          </p:cNvCxnSpPr>
          <p:nvPr/>
        </p:nvCxnSpPr>
        <p:spPr>
          <a:xfrm>
            <a:off x="5254610" y="2052123"/>
            <a:ext cx="1079094" cy="0"/>
          </a:xfrm>
          <a:prstGeom prst="straightConnector1">
            <a:avLst/>
          </a:prstGeom>
          <a:ln>
            <a:solidFill>
              <a:srgbClr val="468F57"/>
            </a:solidFill>
            <a:prstDash val="dash"/>
            <a:headEnd type="triangle" w="sm" len="med"/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 Box 27">
                <a:extLst>
                  <a:ext uri="{FF2B5EF4-FFF2-40B4-BE49-F238E27FC236}">
                    <a16:creationId xmlns:a16="http://schemas.microsoft.com/office/drawing/2014/main" id="{07AB29E1-CD28-C74C-810E-71701BE067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15175" y="5623787"/>
                <a:ext cx="684835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b="1" dirty="0">
                    <a:solidFill>
                      <a:srgbClr val="468F57"/>
                    </a:solidFill>
                  </a:rPr>
                  <a:t>(</a:t>
                </a:r>
                <a:r>
                  <a:rPr lang="en-US" altLang="en-US" b="1" dirty="0" err="1">
                    <a:solidFill>
                      <a:srgbClr val="468F57"/>
                    </a:solidFill>
                  </a:rPr>
                  <a:t>w</a:t>
                </a:r>
                <a:r>
                  <a:rPr lang="en-US" altLang="en-US" b="1" i="1" baseline="30000" dirty="0" err="1">
                    <a:solidFill>
                      <a:srgbClr val="468F57"/>
                    </a:solidFill>
                  </a:rPr>
                  <a:t>d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</a:rPr>
                  <a:t> </a:t>
                </a:r>
                <a:r>
                  <a:rPr lang="en-US" altLang="en-US" b="1" dirty="0">
                    <a:solidFill>
                      <a:srgbClr val="468F57"/>
                    </a:solidFill>
                  </a:rPr>
                  <a:t>)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</a:rPr>
                  <a:t>e</a:t>
                </a:r>
                <a:r>
                  <a:rPr lang="en-US" altLang="en-US" b="1" i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 w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</a:rPr>
                  <a:t>ed</a:t>
                </a:r>
                <a:r>
                  <a:rPr lang="en-US" altLang="en-US" b="1" dirty="0">
                    <a:solidFill>
                      <a:srgbClr val="468F57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 w</a:t>
                </a:r>
                <a:r>
                  <a:rPr lang="en-US" altLang="en-US" b="1" baseline="30000" dirty="0">
                    <a:solidFill>
                      <a:srgbClr val="468F57"/>
                    </a:solidFill>
                  </a:rPr>
                  <a:t>1+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</a:rPr>
                  <a:t>k</a:t>
                </a:r>
                <a:r>
                  <a:rPr lang="el-GR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r>
                  <a:rPr lang="en-US" altLang="en-US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 w(w</a:t>
                </a:r>
                <a:r>
                  <a:rPr lang="el-GR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(n)</a:t>
                </a:r>
                <a:r>
                  <a:rPr lang="en-US" altLang="en-US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k</a:t>
                </a:r>
                <a:r>
                  <a:rPr lang="en-US" altLang="en-US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 w</a:t>
                </a:r>
                <a14:m>
                  <m:oMath xmlns:m="http://schemas.openxmlformats.org/officeDocument/2006/math">
                    <m:r>
                      <a:rPr lang="en-US" altLang="en-US" b="1" i="1" dirty="0" smtClean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w</a:t>
                </a:r>
                <a:r>
                  <a:rPr lang="el-GR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r>
                  <a:rPr lang="en-US" altLang="en-US" b="1" dirty="0">
                    <a:solidFill>
                      <a:srgbClr val="468F57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 ... </a:t>
                </a:r>
                <a14:m>
                  <m:oMath xmlns:m="http://schemas.openxmlformats.org/officeDocument/2006/math">
                    <m:r>
                      <a:rPr lang="en-US" altLang="en-US" b="1" i="1" dirty="0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w</a:t>
                </a:r>
                <a:r>
                  <a:rPr lang="el-GR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b="1" i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b="1" baseline="30000" dirty="0">
                    <a:solidFill>
                      <a:srgbClr val="468F57"/>
                    </a:solidFill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1" i="1">
                        <a:solidFill>
                          <a:srgbClr val="468F57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 </m:t>
                    </m:r>
                  </m:oMath>
                </a14:m>
                <a:r>
                  <a:rPr lang="en-US" altLang="en-US" b="1" dirty="0">
                    <a:solidFill>
                      <a:srgbClr val="468F57"/>
                    </a:solidFill>
                  </a:rPr>
                  <a:t>w mod </a:t>
                </a:r>
                <a:r>
                  <a:rPr lang="en-US" altLang="en-US" b="1" i="1" dirty="0">
                    <a:solidFill>
                      <a:srgbClr val="468F57"/>
                    </a:solidFill>
                  </a:rPr>
                  <a:t>n</a:t>
                </a:r>
                <a:endParaRPr lang="en-US" altLang="en-US" b="1" i="1" baseline="30000" dirty="0">
                  <a:solidFill>
                    <a:srgbClr val="468F57"/>
                  </a:solidFill>
                </a:endParaRPr>
              </a:p>
            </p:txBody>
          </p:sp>
        </mc:Choice>
        <mc:Fallback xmlns="">
          <p:sp>
            <p:nvSpPr>
              <p:cNvPr id="39" name="Text Box 27">
                <a:extLst>
                  <a:ext uri="{FF2B5EF4-FFF2-40B4-BE49-F238E27FC236}">
                    <a16:creationId xmlns:a16="http://schemas.microsoft.com/office/drawing/2014/main" id="{07AB29E1-CD28-C74C-810E-71701BE06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5175" y="5623787"/>
                <a:ext cx="6848350" cy="369332"/>
              </a:xfrm>
              <a:prstGeom prst="rect">
                <a:avLst/>
              </a:prstGeom>
              <a:blipFill>
                <a:blip r:embed="rId7"/>
                <a:stretch>
                  <a:fillRect l="-741" t="-6667" b="-23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F1A1FE8-0AD8-2041-BF02-4D740E4C240B}"/>
              </a:ext>
            </a:extLst>
          </p:cNvPr>
          <p:cNvCxnSpPr/>
          <p:nvPr/>
        </p:nvCxnSpPr>
        <p:spPr>
          <a:xfrm>
            <a:off x="2760785" y="5317739"/>
            <a:ext cx="0" cy="321723"/>
          </a:xfrm>
          <a:prstGeom prst="straightConnector1">
            <a:avLst/>
          </a:prstGeom>
          <a:ln>
            <a:solidFill>
              <a:srgbClr val="468F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FBE2B38-6653-134A-9AEE-17F25B9BDFE4}"/>
              </a:ext>
            </a:extLst>
          </p:cNvPr>
          <p:cNvSpPr txBox="1"/>
          <p:nvPr/>
        </p:nvSpPr>
        <p:spPr>
          <a:xfrm>
            <a:off x="7206428" y="383247"/>
            <a:ext cx="90120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R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ivest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r"/>
            <a:r>
              <a:rPr lang="en-US" sz="1400" b="1" dirty="0">
                <a:solidFill>
                  <a:srgbClr val="E81B28"/>
                </a:solidFill>
              </a:rPr>
              <a:t>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hamir</a:t>
            </a:r>
          </a:p>
          <a:p>
            <a:pPr algn="r"/>
            <a:r>
              <a:rPr lang="en-US" sz="1400" b="1" dirty="0" err="1">
                <a:solidFill>
                  <a:srgbClr val="E81B28"/>
                </a:solidFill>
              </a:rPr>
              <a:t>A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dleman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19898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A0153-ED8A-FE43-9694-DAAD41BFAA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84" y="1582095"/>
            <a:ext cx="7365799" cy="141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163977"/>
            <a:ext cx="1613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Two Primes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1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3EDA57-4617-D344-97B6-B5764F2019B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3100" y="2197100"/>
            <a:ext cx="2247900" cy="2247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03778D-2BF7-4147-9DDF-93A204561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220" y="2198732"/>
            <a:ext cx="2244635" cy="2244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+ 5 =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A77D89-F47E-5444-8908-E3FD76D78E32}"/>
              </a:ext>
            </a:extLst>
          </p:cNvPr>
          <p:cNvSpPr txBox="1"/>
          <p:nvPr/>
        </p:nvSpPr>
        <p:spPr>
          <a:xfrm>
            <a:off x="3989148" y="2859385"/>
            <a:ext cx="1165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E0000"/>
                </a:solidFill>
              </a:rPr>
              <a:t>+5 </a:t>
            </a:r>
          </a:p>
        </p:txBody>
      </p:sp>
    </p:spTree>
    <p:extLst>
      <p:ext uri="{BB962C8B-B14F-4D97-AF65-F5344CB8AC3E}">
        <p14:creationId xmlns:p14="http://schemas.microsoft.com/office/powerpoint/2010/main" val="135363834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A0153-ED8A-FE43-9694-DAAD41BF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84" y="1582095"/>
            <a:ext cx="7365799" cy="141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163977"/>
            <a:ext cx="1613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Two Primes</a:t>
            </a: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C91158C1-AFF9-7D49-A724-9B19C05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3221235"/>
            <a:ext cx="151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Secret Key</a:t>
            </a: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85F18035-A1C8-734A-AB8E-31FEF2F0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70" y="376097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18" name="Text Box 37">
            <a:extLst>
              <a:ext uri="{FF2B5EF4-FFF2-40B4-BE49-F238E27FC236}">
                <a16:creationId xmlns:a16="http://schemas.microsoft.com/office/drawing/2014/main" id="{C1440488-8B36-F949-84F8-B4BEBCEC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903" y="3256670"/>
            <a:ext cx="5227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&lt;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el-G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 = 12193263172991922040 &amp;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gcd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,</a:t>
            </a:r>
            <a:r>
              <a:rPr lang="el-G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)) = 1</a:t>
            </a:r>
            <a:endParaRPr lang="el-GR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3F8E7-3205-CA4A-B183-952D41CCA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84" y="3666729"/>
            <a:ext cx="7365799" cy="37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637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A0153-ED8A-FE43-9694-DAAD41BFAA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5384" y="1582095"/>
            <a:ext cx="7365799" cy="141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1" name="Text Box 33">
            <a:extLst>
              <a:ext uri="{FF2B5EF4-FFF2-40B4-BE49-F238E27FC236}">
                <a16:creationId xmlns:a16="http://schemas.microsoft.com/office/drawing/2014/main" id="{F60822D1-D508-0D4A-8586-655B798B9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1163977"/>
            <a:ext cx="16130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Two Primes</a:t>
            </a:r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C91158C1-AFF9-7D49-A724-9B19C05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3221235"/>
            <a:ext cx="15103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Secret Key</a:t>
            </a: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85F18035-A1C8-734A-AB8E-31FEF2F0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70" y="376097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52" name="Text Box 39">
            <a:extLst>
              <a:ext uri="{FF2B5EF4-FFF2-40B4-BE49-F238E27FC236}">
                <a16:creationId xmlns:a16="http://schemas.microsoft.com/office/drawing/2014/main" id="{CBD09C19-1E20-5F43-93A0-40880659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822" y="4268022"/>
            <a:ext cx="145264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>
                <a:solidFill>
                  <a:srgbClr val="468F57"/>
                </a:solidFill>
              </a:rPr>
              <a:t>Public key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E58DE151-FA34-A04A-94DB-CACE09705D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91886" y="4314188"/>
                <a:ext cx="5360819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met 1 &lt; 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d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 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</a:rPr>
                  <a:t>&lt; </a:t>
                </a:r>
                <a:r>
                  <a:rPr lang="el-GR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φ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(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) = 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sym typeface="Symbol" pitchFamily="2" charset="2"/>
                  </a:rPr>
                  <a:t>12193263172991922040 &amp;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</a:t>
                </a:r>
                <a:r>
                  <a:rPr lang="en-US" altLang="en-US" sz="1400" i="1" dirty="0" err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e.d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400" i="1" smtClean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2" charset="2"/>
                      </a:rPr>
                      <m:t>≡</m:t>
                    </m:r>
                  </m:oMath>
                </a14:m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sym typeface="Symbol" pitchFamily="2" charset="2"/>
                  </a:rPr>
                  <a:t> 1 mod </a:t>
                </a:r>
                <a:r>
                  <a:rPr lang="el-GR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φ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(</a:t>
                </a:r>
                <a:r>
                  <a:rPr lang="en-US" altLang="en-US" sz="1400" i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n</a:t>
                </a:r>
                <a:r>
                  <a:rPr lang="en-US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cs typeface="Arial" panose="020B0604020202020204" pitchFamily="34" charset="0"/>
                    <a:sym typeface="Symbol" pitchFamily="2" charset="2"/>
                  </a:rPr>
                  <a:t>)</a:t>
                </a:r>
                <a:endParaRPr lang="el-GR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53" name="Text Box 40">
                <a:extLst>
                  <a:ext uri="{FF2B5EF4-FFF2-40B4-BE49-F238E27FC236}">
                    <a16:creationId xmlns:a16="http://schemas.microsoft.com/office/drawing/2014/main" id="{E58DE151-FA34-A04A-94DB-CACE09705D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91886" y="4314188"/>
                <a:ext cx="5360819" cy="307777"/>
              </a:xfrm>
              <a:prstGeom prst="rect">
                <a:avLst/>
              </a:prstGeom>
              <a:blipFill>
                <a:blip r:embed="rId3"/>
                <a:stretch>
                  <a:fillRect l="-474" t="-4000" b="-20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18" name="Text Box 37">
            <a:extLst>
              <a:ext uri="{FF2B5EF4-FFF2-40B4-BE49-F238E27FC236}">
                <a16:creationId xmlns:a16="http://schemas.microsoft.com/office/drawing/2014/main" id="{C1440488-8B36-F949-84F8-B4BEBCECA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1903" y="3256670"/>
            <a:ext cx="52277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met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 &lt;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&lt; </a:t>
            </a:r>
            <a:r>
              <a:rPr lang="el-G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 = 12193263172991922040 &amp; </a:t>
            </a:r>
            <a:r>
              <a:rPr lang="en-US" alt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gcd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,</a:t>
            </a:r>
            <a:r>
              <a:rPr lang="el-GR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φ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(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)) = 1</a:t>
            </a:r>
            <a:endParaRPr lang="el-GR" altLang="en-US" sz="1400" dirty="0">
              <a:solidFill>
                <a:schemeClr val="tx1">
                  <a:lumMod val="65000"/>
                  <a:lumOff val="35000"/>
                </a:schemeClr>
              </a:solidFill>
              <a:sym typeface="Symbol" pitchFamily="2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D3F8E7-3205-CA4A-B183-952D41CCAC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384" y="3666729"/>
            <a:ext cx="7365799" cy="3725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5BB6A35-A8CB-FC42-95D6-70FC70739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384" y="4717754"/>
            <a:ext cx="7365799" cy="85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3510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369C4-FC01-CB49-A0EC-63E49723D48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96" y="1751499"/>
            <a:ext cx="4208384" cy="3908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C90F8-4D91-F246-AA07-BD627EDE48DC}"/>
              </a:ext>
            </a:extLst>
          </p:cNvPr>
          <p:cNvSpPr txBox="1"/>
          <p:nvPr/>
        </p:nvSpPr>
        <p:spPr>
          <a:xfrm>
            <a:off x="476827" y="141287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ASCII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C72A5-6A26-CF4E-9140-7DCAB79F01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805" y="1751500"/>
            <a:ext cx="3862220" cy="39080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654374-D491-1042-A0B2-8D8ABB3BF10E}"/>
              </a:ext>
            </a:extLst>
          </p:cNvPr>
          <p:cNvSpPr txBox="1"/>
          <p:nvPr/>
        </p:nvSpPr>
        <p:spPr>
          <a:xfrm>
            <a:off x="7489496" y="138216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Nspire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CX</a:t>
            </a:r>
          </a:p>
        </p:txBody>
      </p:sp>
    </p:spTree>
    <p:extLst>
      <p:ext uri="{BB962C8B-B14F-4D97-AF65-F5344CB8AC3E}">
        <p14:creationId xmlns:p14="http://schemas.microsoft.com/office/powerpoint/2010/main" val="100067596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8369C4-FC01-CB49-A0EC-63E49723D480}"/>
              </a:ext>
            </a:extLst>
          </p:cNvPr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496" y="1751499"/>
            <a:ext cx="4208384" cy="3908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BC90F8-4D91-F246-AA07-BD627EDE48DC}"/>
              </a:ext>
            </a:extLst>
          </p:cNvPr>
          <p:cNvSpPr txBox="1"/>
          <p:nvPr/>
        </p:nvSpPr>
        <p:spPr>
          <a:xfrm>
            <a:off x="476827" y="1412875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ASCII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C72A5-6A26-CF4E-9140-7DCAB79F013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805" y="1751500"/>
            <a:ext cx="3862220" cy="390806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654374-D491-1042-A0B2-8D8ABB3BF10E}"/>
              </a:ext>
            </a:extLst>
          </p:cNvPr>
          <p:cNvSpPr txBox="1"/>
          <p:nvPr/>
        </p:nvSpPr>
        <p:spPr>
          <a:xfrm>
            <a:off x="7489496" y="1382167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TI-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Nspire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CX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DB378D-E75E-7344-B4E5-7E3050009F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8515" y="2517726"/>
            <a:ext cx="4241370" cy="2660943"/>
          </a:xfrm>
          <a:prstGeom prst="rect">
            <a:avLst/>
          </a:prstGeom>
          <a:ln w="34925">
            <a:solidFill>
              <a:srgbClr val="DE0000"/>
            </a:solidFill>
          </a:ln>
        </p:spPr>
      </p:pic>
    </p:spTree>
    <p:extLst>
      <p:ext uri="{BB962C8B-B14F-4D97-AF65-F5344CB8AC3E}">
        <p14:creationId xmlns:p14="http://schemas.microsoft.com/office/powerpoint/2010/main" val="5023264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E7ABA-FABC-A943-81B6-C2DC6BF10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05" y="2351579"/>
            <a:ext cx="3771232" cy="2510568"/>
          </a:xfrm>
          <a:prstGeom prst="rect">
            <a:avLst/>
          </a:prstGeom>
        </p:spPr>
      </p:pic>
      <p:sp>
        <p:nvSpPr>
          <p:cNvPr id="7" name="Text Box 39">
            <a:extLst>
              <a:ext uri="{FF2B5EF4-FFF2-40B4-BE49-F238E27FC236}">
                <a16:creationId xmlns:a16="http://schemas.microsoft.com/office/drawing/2014/main" id="{935EE67D-7421-8C47-9C53-3F106E6D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26" y="1765230"/>
            <a:ext cx="1226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10BC87-149F-224A-A57B-1DE308D1EF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988" y="1565967"/>
            <a:ext cx="405299" cy="54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3435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CE7ABA-FABC-A943-81B6-C2DC6BF10F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5405" y="2351579"/>
            <a:ext cx="3771232" cy="2510568"/>
          </a:xfrm>
          <a:prstGeom prst="rect">
            <a:avLst/>
          </a:prstGeom>
        </p:spPr>
      </p:pic>
      <p:sp>
        <p:nvSpPr>
          <p:cNvPr id="7" name="Text Box 39">
            <a:extLst>
              <a:ext uri="{FF2B5EF4-FFF2-40B4-BE49-F238E27FC236}">
                <a16:creationId xmlns:a16="http://schemas.microsoft.com/office/drawing/2014/main" id="{935EE67D-7421-8C47-9C53-3F106E6DD0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226" y="1765230"/>
            <a:ext cx="1226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sp>
        <p:nvSpPr>
          <p:cNvPr id="8" name="Text Box 39">
            <a:extLst>
              <a:ext uri="{FF2B5EF4-FFF2-40B4-BE49-F238E27FC236}">
                <a16:creationId xmlns:a16="http://schemas.microsoft.com/office/drawing/2014/main" id="{BEB82FB3-411F-B742-86C9-E40D0C85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6610" y="1765230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Decoderen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ECCECC-727B-3D4D-A62C-AF6295A233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21570" y="2351579"/>
            <a:ext cx="2989385" cy="25105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F10BC87-149F-224A-A57B-1DE308D1EF4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2988" y="1565967"/>
            <a:ext cx="405299" cy="5431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12518E-A088-8A4B-B04A-B0BAAB5C2D4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6262" y="1557338"/>
            <a:ext cx="561485" cy="54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89190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52" name="Text Box 39">
            <a:extLst>
              <a:ext uri="{FF2B5EF4-FFF2-40B4-BE49-F238E27FC236}">
                <a16:creationId xmlns:a16="http://schemas.microsoft.com/office/drawing/2014/main" id="{CBD09C19-1E20-5F43-93A0-408806595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62" y="1217710"/>
            <a:ext cx="1226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6889C8E-2402-E341-A932-6D378EF0DB1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17" y="1683739"/>
            <a:ext cx="8183784" cy="2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8315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sp>
        <p:nvSpPr>
          <p:cNvPr id="48" name="Text Box 36">
            <a:extLst>
              <a:ext uri="{FF2B5EF4-FFF2-40B4-BE49-F238E27FC236}">
                <a16:creationId xmlns:a16="http://schemas.microsoft.com/office/drawing/2014/main" id="{C91158C1-AFF9-7D49-A724-9B19C0587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6208" y="4083375"/>
            <a:ext cx="15119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Decoderen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85F18035-A1C8-734A-AB8E-31FEF2F0D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3170" y="4623113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sp>
        <p:nvSpPr>
          <p:cNvPr id="13" name="Text Box 38">
            <a:extLst>
              <a:ext uri="{FF2B5EF4-FFF2-40B4-BE49-F238E27FC236}">
                <a16:creationId xmlns:a16="http://schemas.microsoft.com/office/drawing/2014/main" id="{9C5C6E98-FE4B-E242-BD1B-26B318AB60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316" y="4413815"/>
            <a:ext cx="3324949" cy="307777"/>
          </a:xfrm>
          <a:prstGeom prst="rect">
            <a:avLst/>
          </a:prstGeom>
          <a:noFill/>
          <a:ln w="31750">
            <a:solidFill>
              <a:srgbClr val="468F57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= 123457   </a:t>
            </a:r>
            <a:r>
              <a:rPr lang="en-US" altLang="en-US" sz="1400" i="1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n</a:t>
            </a:r>
            <a:r>
              <a:rPr lang="en-US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sym typeface="Symbol" pitchFamily="2" charset="2"/>
              </a:rPr>
              <a:t> = 121932632841030329</a:t>
            </a:r>
            <a:endParaRPr lang="el-GR" altLang="en-US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378909-64AD-0D4B-8184-638C8843CC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16" y="4842009"/>
            <a:ext cx="8177709" cy="346664"/>
          </a:xfrm>
          <a:prstGeom prst="rect">
            <a:avLst/>
          </a:prstGeom>
        </p:spPr>
      </p:pic>
      <p:sp>
        <p:nvSpPr>
          <p:cNvPr id="12" name="Text Box 39">
            <a:extLst>
              <a:ext uri="{FF2B5EF4-FFF2-40B4-BE49-F238E27FC236}">
                <a16:creationId xmlns:a16="http://schemas.microsoft.com/office/drawing/2014/main" id="{0E9F9E5F-64BA-4842-BF42-15ECED6DB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062" y="1217710"/>
            <a:ext cx="122661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 dirty="0" err="1">
                <a:solidFill>
                  <a:srgbClr val="468F57"/>
                </a:solidFill>
              </a:rPr>
              <a:t>Coderen</a:t>
            </a:r>
            <a:endParaRPr lang="en-US" altLang="en-US" sz="2000" b="1" i="1" dirty="0">
              <a:solidFill>
                <a:srgbClr val="468F57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F581318-82D7-E44B-B390-F787EA266B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17" y="1683739"/>
            <a:ext cx="8183784" cy="234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93481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139749-5516-4148-B0BB-C7219D1E54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55" y="1310196"/>
            <a:ext cx="6790182" cy="4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093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DF11B2-2EA5-134B-9C5E-EF23A219D0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13" y="1310196"/>
            <a:ext cx="6790182" cy="4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244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803778D-2BF7-4147-9DDF-93A2045619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88" y="2198732"/>
            <a:ext cx="2244635" cy="22446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FF16CB3-5616-FE4B-A0BC-33F850C2365D}"/>
              </a:ext>
            </a:extLst>
          </p:cNvPr>
          <p:cNvSpPr txBox="1"/>
          <p:nvPr/>
        </p:nvSpPr>
        <p:spPr>
          <a:xfrm>
            <a:off x="3113908" y="103631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D9D9D9"/>
                </a:solidFill>
              </a:rPr>
              <a:t>9 + 5 =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1E3A3F-4351-9F47-8027-0B1706BEA216}"/>
              </a:ext>
            </a:extLst>
          </p:cNvPr>
          <p:cNvSpPr txBox="1"/>
          <p:nvPr/>
        </p:nvSpPr>
        <p:spPr>
          <a:xfrm>
            <a:off x="3113905" y="1811404"/>
            <a:ext cx="29161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9 + 6 = 3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574E9A-A7B3-C64F-B2AF-2A9444981C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8138" y="2195467"/>
            <a:ext cx="22479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1186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83AB5B-DB09-944B-AAD5-188D747BF2B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13" y="1310196"/>
            <a:ext cx="6790182" cy="4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8446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RSA Code</a:t>
            </a:r>
            <a:endParaRPr lang="en-US" i="1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94B78FF-CEDC-9C4C-BA7E-A46D96C2672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7637" y="307523"/>
            <a:ext cx="814388" cy="8143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748E3F0-645D-8C46-BD39-3851520EA5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913" y="1310196"/>
            <a:ext cx="6790182" cy="460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51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4" y="307523"/>
            <a:ext cx="3213140" cy="814388"/>
          </a:xfrm>
        </p:spPr>
        <p:txBody>
          <a:bodyPr/>
          <a:lstStyle/>
          <a:p>
            <a:r>
              <a:rPr lang="en-US" dirty="0"/>
              <a:t>Kraak de Code</a:t>
            </a:r>
            <a:br>
              <a:rPr lang="en-US" dirty="0"/>
            </a:br>
            <a:r>
              <a:rPr lang="en-US" sz="2400" i="1" dirty="0"/>
              <a:t>Mersenne </a:t>
            </a:r>
            <a:r>
              <a:rPr lang="en-US" sz="2400" i="1" dirty="0" err="1"/>
              <a:t>Priemgetal</a:t>
            </a:r>
            <a:endParaRPr lang="en-US" i="1" dirty="0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F4717A02-9039-6046-BA19-C7641528BA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061426"/>
            <a:ext cx="32848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dirty="0">
                <a:solidFill>
                  <a:srgbClr val="569866"/>
                </a:solidFill>
                <a:latin typeface="Arial" panose="020B0604020202020204" pitchFamily="34" charset="0"/>
              </a:rPr>
              <a:t>26 </a:t>
            </a:r>
            <a:r>
              <a:rPr lang="en-US" altLang="en-US" sz="2400" b="1" dirty="0" err="1">
                <a:solidFill>
                  <a:srgbClr val="569866"/>
                </a:solidFill>
                <a:latin typeface="Arial" panose="020B0604020202020204" pitchFamily="34" charset="0"/>
              </a:rPr>
              <a:t>december</a:t>
            </a:r>
            <a:r>
              <a:rPr lang="en-US" altLang="en-US" sz="2400" b="1" dirty="0">
                <a:solidFill>
                  <a:srgbClr val="569866"/>
                </a:solidFill>
                <a:latin typeface="Arial" panose="020B0604020202020204" pitchFamily="34" charset="0"/>
              </a:rPr>
              <a:t> 2017</a:t>
            </a:r>
          </a:p>
        </p:txBody>
      </p:sp>
      <p:sp>
        <p:nvSpPr>
          <p:cNvPr id="6" name="Text Box 3">
            <a:hlinkClick r:id="rId3" action="ppaction://hlinkfile"/>
            <a:extLst>
              <a:ext uri="{FF2B5EF4-FFF2-40B4-BE49-F238E27FC236}">
                <a16:creationId xmlns:a16="http://schemas.microsoft.com/office/drawing/2014/main" id="{EA548B8D-2110-DE4D-97F5-8497721BE0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347" y="1542458"/>
            <a:ext cx="396134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2</a:t>
            </a:r>
            <a:r>
              <a:rPr lang="en-US" altLang="en-US" sz="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en-US" sz="60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77232917 </a:t>
            </a:r>
            <a:r>
              <a:rPr lang="en-US" altLang="en-US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- 1</a:t>
            </a:r>
            <a:endParaRPr lang="en-US" altLang="en-US" sz="5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A175511-B4F0-EB49-80D6-6FDBE65102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188" y="2768807"/>
            <a:ext cx="22910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569866"/>
                </a:solidFill>
                <a:latin typeface="Arial" panose="020B0604020202020204" pitchFamily="34" charset="0"/>
              </a:rPr>
              <a:t>23 249 425 </a:t>
            </a:r>
            <a:r>
              <a:rPr lang="en-US" altLang="en-US" sz="2000" dirty="0" err="1">
                <a:solidFill>
                  <a:srgbClr val="569866"/>
                </a:solidFill>
                <a:latin typeface="Arial" panose="020B0604020202020204" pitchFamily="34" charset="0"/>
              </a:rPr>
              <a:t>cijfers</a:t>
            </a:r>
            <a:endParaRPr lang="en-US" altLang="en-US" sz="2000" dirty="0">
              <a:solidFill>
                <a:srgbClr val="569866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5D2E7880-8E36-9241-A40C-EEF3E74D8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758" y="2558121"/>
            <a:ext cx="21388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dirty="0">
                <a:solidFill>
                  <a:srgbClr val="569866"/>
                </a:solidFill>
                <a:latin typeface="Arial" panose="020B0604020202020204" pitchFamily="34" charset="0"/>
              </a:rPr>
              <a:t>6684 	</a:t>
            </a:r>
            <a:r>
              <a:rPr lang="en-US" altLang="en-US" sz="2000" dirty="0" err="1">
                <a:solidFill>
                  <a:srgbClr val="569866"/>
                </a:solidFill>
                <a:latin typeface="Arial" panose="020B0604020202020204" pitchFamily="34" charset="0"/>
              </a:rPr>
              <a:t>pagina’s</a:t>
            </a:r>
            <a:endParaRPr lang="en-US" altLang="en-US" sz="2000" dirty="0">
              <a:solidFill>
                <a:srgbClr val="569866"/>
              </a:solidFill>
              <a:latin typeface="Arial" panose="020B0604020202020204" pitchFamily="34" charset="0"/>
            </a:endParaRPr>
          </a:p>
          <a:p>
            <a:r>
              <a:rPr lang="en-US" altLang="en-US" sz="2000" dirty="0">
                <a:solidFill>
                  <a:srgbClr val="569866"/>
                </a:solidFill>
                <a:latin typeface="Arial" panose="020B0604020202020204" pitchFamily="34" charset="0"/>
              </a:rPr>
              <a:t>494669 regels</a:t>
            </a:r>
            <a:endParaRPr lang="en-US" altLang="en-US" sz="2800" dirty="0">
              <a:solidFill>
                <a:srgbClr val="569866"/>
              </a:solidFill>
              <a:latin typeface="Arial" panose="020B0604020202020204" pitchFamily="34" charset="0"/>
            </a:endParaRPr>
          </a:p>
        </p:txBody>
      </p:sp>
      <p:sp>
        <p:nvSpPr>
          <p:cNvPr id="10" name="Line 9">
            <a:extLst>
              <a:ext uri="{FF2B5EF4-FFF2-40B4-BE49-F238E27FC236}">
                <a16:creationId xmlns:a16="http://schemas.microsoft.com/office/drawing/2014/main" id="{F6E41353-1589-EC4C-BDB2-D6FEC69F6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66637" y="2343173"/>
            <a:ext cx="1387978" cy="616781"/>
          </a:xfrm>
          <a:prstGeom prst="line">
            <a:avLst/>
          </a:prstGeom>
          <a:noFill/>
          <a:ln w="19050">
            <a:solidFill>
              <a:srgbClr val="569866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DB9133-603A-D74D-ACF0-0FE9A4FF6C5D}"/>
              </a:ext>
            </a:extLst>
          </p:cNvPr>
          <p:cNvSpPr txBox="1"/>
          <p:nvPr/>
        </p:nvSpPr>
        <p:spPr>
          <a:xfrm>
            <a:off x="502583" y="3459108"/>
            <a:ext cx="8354734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/>
              <a:t>109200152134336357954663623671859737147415709143159268679820874447233353787319423210908203521309150481941830002067277298859316620949159785891598022516081875556867644360217685883835422002371533324312269493855526912458945791017042534186626021811439204605606562722754475921964580286938247744138441359656787422200041738479835612578144158570280232789961783931552660474961546060065832697633847434557988758304106573202139034945077414674861097967381659198171375664670491162371109997046640375663560677300656395584994498639912562709108305554228979596533769562486212043580343576326133548374146728818036530507554285790128801398508174037730644758802937144826580481791986955895949717777502792111615047559845004938283776630534714034123320161949803226132261356565685022810957296815486932529345194693349128248553586976313033850362869437866419177609814678096591533071368600651449835103594708139582055626058517778233092526143301237716421840563301521543678535495171893158110708672387546984523144637879787982079547068080431031877496490235532880713610254890679950237969451201251698551940843026071301872931656434899789880640868300179327067951664376926811176422304654781324916840691018033735808738547871167964097671118784116380121050561724419034171271165627282301572637485967203864624451300680931085563477380646396512148093687649638702661321816667774456291911712154304868311526247809380648135148843544985102382852693383793074844264961013517460136213795568659199062325275699518527612211087340420928173798354375487316982841774300841251889506225985390660162763912306766729482668190954034827978028594752969438106816757974838498441940521480819129563456434861832073146629386465070014824589484700528917986225575747512967086276640155228655020423020930379468540471868343183473026394138266727077108404703619290713927736303303631046625576656122473359389026674312703897764692925428189841868300315099612959459685035818038465749665970166228811519944515187419431015644795730954762566011563221855150866062009308804005645181367227041101849177755402521358493697195315273255482208761178329523943368280729479333122671818548446827408031930532039759750741426127185693211055167511243824149284810267252135634089423688385839003103525134552428209467979341687409730971634643201059264501165172340847009772478141422050159531425472797199628681323345876927646735070499969590557940488311982157330757504748524214010683236195069861609160736023174096507979366266451389512046480856851215919541621864104325220521386568215668731200223357320408650351965179355445109238013847604743873587996701789422099808044911689311015867669943517481041161726465142736188639386695592300756782153126399988797699851729077982060634937041886738468708605314180389839832150607059043591374474257327786451842786179619584036679057860754788943986502176664042800605247853869605238440377767069184515836973303379134145813488557280519897729975704164662098284334568489821119905224491792907865768766399662719692217336785810348146070841480716822459539316047274264326081288694257818175864313971267009194333105597213069090913519645349046250328165019447462447740467827888388626501730616786199572092717696213583498881928803407960157115470209133960580020109695028685505076256629344000985441348742682344672355464342494920968571300120195252964482629751595847183759581090005776000994180843755914985635266084591852272406170634939952559716884972980016036426957608570683423964148677116731781665125439907375585073790391775081668488481035127148486014746031722056943086727583947912656456326858247</a:t>
            </a:r>
            <a:endParaRPr lang="en-US" sz="700" dirty="0"/>
          </a:p>
        </p:txBody>
      </p:sp>
      <p:sp>
        <p:nvSpPr>
          <p:cNvPr id="12" name="Line 9">
            <a:extLst>
              <a:ext uri="{FF2B5EF4-FFF2-40B4-BE49-F238E27FC236}">
                <a16:creationId xmlns:a16="http://schemas.microsoft.com/office/drawing/2014/main" id="{D0B3DC95-58F1-7E46-9340-D4A823139D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46516" y="2352081"/>
            <a:ext cx="1387978" cy="616781"/>
          </a:xfrm>
          <a:prstGeom prst="line">
            <a:avLst/>
          </a:prstGeom>
          <a:noFill/>
          <a:ln w="19050">
            <a:solidFill>
              <a:srgbClr val="569866"/>
            </a:solidFill>
            <a:round/>
            <a:headEnd type="none" w="med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CAFDA5-3268-F645-8446-EDF42F78B456}"/>
              </a:ext>
            </a:extLst>
          </p:cNvPr>
          <p:cNvSpPr txBox="1"/>
          <p:nvPr/>
        </p:nvSpPr>
        <p:spPr>
          <a:xfrm>
            <a:off x="8126027" y="5759549"/>
            <a:ext cx="731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DE0000"/>
                </a:solidFill>
              </a:rPr>
              <a:t># 2486</a:t>
            </a:r>
          </a:p>
        </p:txBody>
      </p:sp>
    </p:spTree>
    <p:extLst>
      <p:ext uri="{BB962C8B-B14F-4D97-AF65-F5344CB8AC3E}">
        <p14:creationId xmlns:p14="http://schemas.microsoft.com/office/powerpoint/2010/main" val="40450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Kraak de Code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35203" y="1517073"/>
            <a:ext cx="8458200" cy="684260"/>
          </a:xfrm>
        </p:spPr>
        <p:txBody>
          <a:bodyPr/>
          <a:lstStyle/>
          <a:p>
            <a:r>
              <a:rPr lang="en-US" b="0" i="1" dirty="0"/>
              <a:t>Koen Stulens</a:t>
            </a:r>
          </a:p>
        </p:txBody>
      </p:sp>
    </p:spTree>
    <p:extLst>
      <p:ext uri="{BB962C8B-B14F-4D97-AF65-F5344CB8AC3E}">
        <p14:creationId xmlns:p14="http://schemas.microsoft.com/office/powerpoint/2010/main" val="2830519992"/>
      </p:ext>
    </p:extLst>
  </p:cSld>
  <p:clrMapOvr>
    <a:masterClrMapping/>
  </p:clrMapOvr>
</p:sld>
</file>

<file path=ppt/theme/theme1.xml><?xml version="1.0" encoding="utf-8"?>
<a:theme xmlns:a="http://schemas.openxmlformats.org/drawingml/2006/main" name="1_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3328</TotalTime>
  <Words>4345</Words>
  <Application>Microsoft Macintosh PowerPoint</Application>
  <PresentationFormat>On-screen Show (4:3)</PresentationFormat>
  <Paragraphs>2026</Paragraphs>
  <Slides>93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2" baseType="lpstr">
      <vt:lpstr>Arial</vt:lpstr>
      <vt:lpstr>Ayuthaya</vt:lpstr>
      <vt:lpstr>Cambria Math</vt:lpstr>
      <vt:lpstr>Chalkduster</vt:lpstr>
      <vt:lpstr>Courier New</vt:lpstr>
      <vt:lpstr>Symbol</vt:lpstr>
      <vt:lpstr>Times New Roman</vt:lpstr>
      <vt:lpstr>Wingdings</vt:lpstr>
      <vt:lpstr>1_FinalPowerpoint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Caesar-code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Systeem van Vigenère</vt:lpstr>
      <vt:lpstr>Kraak de Code Public Key Systems</vt:lpstr>
      <vt:lpstr>Kraak de Code Public Key Systems</vt:lpstr>
      <vt:lpstr>Kraak de Code Public Key Systems</vt:lpstr>
      <vt:lpstr>Kraak de Code Public Key Systems</vt:lpstr>
      <vt:lpstr>Kraak de Code Public Key Systems</vt:lpstr>
      <vt:lpstr>Kraak de Code Public Key Systems</vt:lpstr>
      <vt:lpstr>Kraak de Code Public Key Systems</vt:lpstr>
      <vt:lpstr>Kraak de Code RSA Code Math</vt:lpstr>
      <vt:lpstr>Kraak de Code RSA Code Math</vt:lpstr>
      <vt:lpstr>Kraak de Code RSA Code Math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RSA Code</vt:lpstr>
      <vt:lpstr>Kraak de Code Mersenne Priemgetal</vt:lpstr>
      <vt:lpstr>Kraak de Code</vt:lpstr>
    </vt:vector>
  </TitlesOfParts>
  <Company>Texas Instruments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Brollo, Clementina</dc:creator>
  <cp:lastModifiedBy>Koen Stulens</cp:lastModifiedBy>
  <cp:revision>323</cp:revision>
  <dcterms:created xsi:type="dcterms:W3CDTF">2007-12-19T20:51:45Z</dcterms:created>
  <dcterms:modified xsi:type="dcterms:W3CDTF">2018-11-07T09:24:34Z</dcterms:modified>
</cp:coreProperties>
</file>